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6" r:id="rId1"/>
    <p:sldMasterId id="2147483787"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embeddedFontLst>
    <p:embeddedFont>
      <p:font typeface="Helvetica Neue" panose="020B0604020202020204" charset="0"/>
      <p:regular r:id="rId17"/>
      <p:bold r:id="rId18"/>
      <p:italic r:id="rId19"/>
      <p:boldItalic r:id="rId20"/>
    </p:embeddedFont>
    <p:embeddedFont>
      <p:font typeface="Inter" panose="020B0604020202020204" charset="0"/>
      <p:regular r:id="rId21"/>
      <p:bold r:id="rId22"/>
    </p:embeddedFont>
    <p:embeddedFont>
      <p:font typeface="Inter SemiBold" panose="020B0604020202020204" charset="0"/>
      <p:regular r:id="rId23"/>
      <p:bold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89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pport.joinhandshake.com/hc/en-us/articles/150000497330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raining.joinhandshake.com/core-messaging/1459237"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oinhandshake.com/abou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pp.joinhandshake.com/employer_registrations/ne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upport.joinhandshake.com/hc/en-us/articles/360018956834-School-Network-Management-Requesting-Adding-and-Removing-School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upport.joinhandshake.com/hc/en-us/articles/115014792607-How-Can-I-Get-Approved-By-School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29dfa64c73_0_50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29dfa64c73_0_5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1e1135670f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1e1135670f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into a job posting to access some quick analytics and recommendations- the overview tab will give you a snapshot of your reach - how many candidates have applied? How many of them match your preferences? </a:t>
            </a:r>
            <a:endParaRPr/>
          </a:p>
          <a:p>
            <a:pPr marL="0" lvl="0" indent="0" algn="l" rtl="0">
              <a:spcBef>
                <a:spcPts val="0"/>
              </a:spcBef>
              <a:spcAft>
                <a:spcPts val="0"/>
              </a:spcAft>
              <a:buNone/>
            </a:pPr>
            <a:endParaRPr/>
          </a:p>
          <a:p>
            <a:pPr marL="0" lvl="0" indent="0" algn="l" rtl="0">
              <a:spcBef>
                <a:spcPts val="0"/>
              </a:spcBef>
              <a:spcAft>
                <a:spcPts val="0"/>
              </a:spcAft>
              <a:buNone/>
            </a:pPr>
            <a:r>
              <a:rPr lang="en"/>
              <a:t>Schools: provides additional recommendations of schools to post to based on the # of candidates at each school who match your preferences</a:t>
            </a:r>
            <a:endParaRPr/>
          </a:p>
          <a:p>
            <a:pPr marL="0" lvl="0" indent="0" algn="l" rtl="0">
              <a:spcBef>
                <a:spcPts val="0"/>
              </a:spcBef>
              <a:spcAft>
                <a:spcPts val="0"/>
              </a:spcAft>
              <a:buNone/>
            </a:pPr>
            <a:endParaRPr/>
          </a:p>
          <a:p>
            <a:pPr marL="0" lvl="0" indent="0" algn="l" rtl="0">
              <a:spcBef>
                <a:spcPts val="0"/>
              </a:spcBef>
              <a:spcAft>
                <a:spcPts val="0"/>
              </a:spcAft>
              <a:buNone/>
            </a:pPr>
            <a:r>
              <a:rPr lang="en"/>
              <a:t>Matches: presorted list of candidates who meet all your preferences and a view of all applicants</a:t>
            </a:r>
            <a:endParaRPr/>
          </a:p>
          <a:p>
            <a:pPr marL="0" lvl="0" indent="0" algn="l" rtl="0">
              <a:spcBef>
                <a:spcPts val="0"/>
              </a:spcBef>
              <a:spcAft>
                <a:spcPts val="0"/>
              </a:spcAft>
              <a:buNone/>
            </a:pPr>
            <a:endParaRPr/>
          </a:p>
          <a:p>
            <a:pPr marL="0" lvl="0" indent="0" algn="l" rtl="0">
              <a:spcBef>
                <a:spcPts val="0"/>
              </a:spcBef>
              <a:spcAft>
                <a:spcPts val="0"/>
              </a:spcAft>
              <a:buNone/>
            </a:pPr>
            <a:r>
              <a:rPr lang="en"/>
              <a:t>Applicants: view all applicants - select one or several to message, download applicant packages, update applicant status, add labels </a:t>
            </a:r>
            <a:endParaRPr/>
          </a:p>
          <a:p>
            <a:pPr marL="0" lvl="0" indent="0" algn="l" rtl="0">
              <a:spcBef>
                <a:spcPts val="0"/>
              </a:spcBef>
              <a:spcAft>
                <a:spcPts val="0"/>
              </a:spcAft>
              <a:buNone/>
            </a:pPr>
            <a:endParaRPr/>
          </a:p>
          <a:p>
            <a:pPr marL="0" lvl="0" indent="0" algn="l" rtl="0">
              <a:spcBef>
                <a:spcPts val="0"/>
              </a:spcBef>
              <a:spcAft>
                <a:spcPts val="0"/>
              </a:spcAft>
              <a:buNone/>
            </a:pPr>
            <a:r>
              <a:rPr lang="en"/>
              <a:t>From this page you can also access all details related to the job posting and take more actions like expire a job or duplicate a posting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1e1135670f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1e1135670f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Messaging is a key tool available to you on Handshake: it can be used to build relationships w job seekers, raise awareness about your org and open roles, drive event registrations and fill your talent pipeline. As a non paying employer in Handshake, you can send up to 100 messages per recruiting season to drive engagement with candidates at your approved schools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Your inbox: You can log into HS to respond to messages or reply directly from your email - we recommend keeping an eye on these and responding to provide an encouraging student experience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Where you can message students: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1: Talent (under relationships):Students and alum who show up here attend a school you are connected with and approved at and have opted in to having their profiles viewable by employers. Narrow it down using filters - keyword search, skills, school, school year, grad date, GPA, labels, primary college- can then use messaging to reach out directly to encourage they apply for a role or attend an event youre hosting</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2 Event or fair RSVP tab - navigate to upcoming event and click on RSVP tab - message students to send reminder pre or post event - note that messages to students who have RSVPed to an event or fair do not count towards the limit. More on messaging limits here: </a:t>
            </a:r>
            <a:r>
              <a:rPr lang="en" u="sng">
                <a:solidFill>
                  <a:schemeClr val="hlink"/>
                </a:solidFill>
                <a:hlinkClick r:id="rId3"/>
              </a:rPr>
              <a:t>https://support.joinhandshake.com/hc/en-us/articles/1500004973301</a:t>
            </a:r>
            <a:r>
              <a:rPr lang="en">
                <a:solidFill>
                  <a:schemeClr val="dk1"/>
                </a:solidFill>
              </a:rPr>
              <a:t> </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Messaging best practices: personalization, brevity, clear CTA is shown to yield the highest response rates! More on messaging and best practices, including sample templates in Handshake Pathfinders course here: </a:t>
            </a:r>
            <a:r>
              <a:rPr lang="en" u="sng">
                <a:solidFill>
                  <a:schemeClr val="hlink"/>
                </a:solidFill>
                <a:hlinkClick r:id="rId4"/>
              </a:rPr>
              <a:t>https://training.joinhandshake.com/core-messaging/1459237</a:t>
            </a:r>
            <a:r>
              <a:rPr lang="en">
                <a:solidFill>
                  <a:schemeClr val="dk1"/>
                </a:solidFill>
              </a:rPr>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2c74eaa23f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2c74eaa23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key differentiators b/w HS and other job board platforms is the ability to connect live w candidates! Events and fairs offer an important avenue for your team to build rlshps w prospective candidates and source top talent - we know for example that across the Handshake network, 75% of students who sign up for a career fair session view an employer, browse a job or apply for a job within the week in advance of a fair. </a:t>
            </a:r>
            <a:endParaRPr/>
          </a:p>
          <a:p>
            <a:pPr marL="0" lvl="0" indent="0" algn="l" rtl="0">
              <a:spcBef>
                <a:spcPts val="0"/>
              </a:spcBef>
              <a:spcAft>
                <a:spcPts val="0"/>
              </a:spcAft>
              <a:buNone/>
            </a:pPr>
            <a:endParaRPr/>
          </a:p>
          <a:p>
            <a:pPr marL="0" lvl="0" indent="0" algn="l" rtl="0">
              <a:spcBef>
                <a:spcPts val="0"/>
              </a:spcBef>
              <a:spcAft>
                <a:spcPts val="0"/>
              </a:spcAft>
              <a:buNone/>
            </a:pPr>
            <a:r>
              <a:rPr lang="en"/>
              <a:t>Fairs happen both virtually and in peson. For virtual fairs, you can register by either responding to an invite you received from a school and/or by proactively browsing via the fairs tab and searching for virtual or in in person fairs. For virtual fairs, you will be prompted to set your schedule once you register and can host 30 min group sessions and/or 10 min 1-1 sessions. Handshake allows you to do all scheduling, stream through their video or your preferred video meeting software and to communicate in bulk with all who RSVP for your sessions, both in advance and following a fair. In person fairs allow you to register and communicate with RSVPs in advance and following up. Starting Fall 23, you can also get stats on what students visit your booths on campus and can use that info to follow up with candidates afterwards as well </a:t>
            </a:r>
            <a:endParaRPr/>
          </a:p>
          <a:p>
            <a:pPr marL="0" lvl="0" indent="0" algn="l" rtl="0">
              <a:spcBef>
                <a:spcPts val="0"/>
              </a:spcBef>
              <a:spcAft>
                <a:spcPts val="0"/>
              </a:spcAft>
              <a:buNone/>
            </a:pPr>
            <a:endParaRPr/>
          </a:p>
          <a:p>
            <a:pPr marL="0" lvl="0" indent="0" algn="l" rtl="0">
              <a:spcBef>
                <a:spcPts val="0"/>
              </a:spcBef>
              <a:spcAft>
                <a:spcPts val="0"/>
              </a:spcAft>
              <a:buNone/>
            </a:pPr>
            <a:r>
              <a:rPr lang="en"/>
              <a:t>Events are hosted by you - you can create these in the events tab and then request to promote them at the schools you desire. Can be hosted virtually or in person and you  can communicate directly w RSVPs and attendees pre/post</a:t>
            </a:r>
            <a:endParaRPr/>
          </a:p>
          <a:p>
            <a:pPr marL="0" lvl="0" indent="0" algn="l" rtl="0">
              <a:spcBef>
                <a:spcPts val="0"/>
              </a:spcBef>
              <a:spcAft>
                <a:spcPts val="0"/>
              </a:spcAft>
              <a:buNone/>
            </a:pPr>
            <a:endParaRPr/>
          </a:p>
          <a:p>
            <a:pPr marL="0" lvl="0" indent="0" algn="l" rtl="0">
              <a:spcBef>
                <a:spcPts val="0"/>
              </a:spcBef>
              <a:spcAft>
                <a:spcPts val="0"/>
              </a:spcAft>
              <a:buNone/>
            </a:pPr>
            <a:r>
              <a:rPr lang="en"/>
              <a:t>VICs - great way to connect informally outside of scheduled group events and fairs!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22c74eaa23f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22c74eaa23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22d789c565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22d789c56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29dfa64c73_0_25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229dfa64c73_0_2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Handshake gives you access to the largest network of students and alumni in the US </a:t>
            </a:r>
            <a:endParaRPr>
              <a:solidFill>
                <a:schemeClr val="dk1"/>
              </a:solidFill>
            </a:endParaRPr>
          </a:p>
          <a:p>
            <a:pPr marL="457200" lvl="0" indent="-298450" algn="l" rtl="0">
              <a:lnSpc>
                <a:spcPct val="115000"/>
              </a:lnSpc>
              <a:spcBef>
                <a:spcPts val="800"/>
              </a:spcBef>
              <a:spcAft>
                <a:spcPts val="0"/>
              </a:spcAft>
              <a:buClr>
                <a:schemeClr val="dk1"/>
              </a:buClr>
              <a:buSzPts val="1100"/>
              <a:buChar char="●"/>
            </a:pPr>
            <a:r>
              <a:rPr lang="en">
                <a:solidFill>
                  <a:schemeClr val="dk1"/>
                </a:solidFill>
              </a:rPr>
              <a:t>With over 11 million activated college students and recent alumni, Handshake is used by over 1,400 universities in the US and UK. Today about </a:t>
            </a:r>
            <a:r>
              <a:rPr lang="en" b="1">
                <a:solidFill>
                  <a:schemeClr val="dk1"/>
                </a:solidFill>
              </a:rPr>
              <a:t>75% of the total US university population has access to Handshake at their school</a:t>
            </a:r>
            <a:r>
              <a:rPr lang="en">
                <a:solidFill>
                  <a:schemeClr val="dk1"/>
                </a:solidFill>
              </a:rPr>
              <a:t>.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Unlike social networks (Linkedin), job boards (Indeed) and point solutions (Yello), Handshake powers 91% of the top 500 4-year institution career service centers in the US, offering easy access to qualified early talent and engagement tools at scale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If you need access to state specific stats to show coverage of schools in your area, reach out to your Handshake relationship manager for help </a:t>
            </a:r>
            <a:endParaRPr>
              <a:solidFill>
                <a:schemeClr val="dk1"/>
              </a:solidFill>
            </a:endParaRPr>
          </a:p>
          <a:p>
            <a:pPr marL="0" lvl="0" indent="0" algn="l" rtl="0">
              <a:lnSpc>
                <a:spcPct val="115000"/>
              </a:lnSpc>
              <a:spcBef>
                <a:spcPts val="800"/>
              </a:spcBef>
              <a:spcAft>
                <a:spcPts val="800"/>
              </a:spcAft>
              <a:buNone/>
            </a:pPr>
            <a:r>
              <a:rPr lang="en">
                <a:solidFill>
                  <a:schemeClr val="dk1"/>
                </a:solidFill>
              </a:rPr>
              <a:t>Note: The Handshake network continues to grow so you can </a:t>
            </a:r>
            <a:r>
              <a:rPr lang="en" u="sng">
                <a:solidFill>
                  <a:schemeClr val="hlink"/>
                </a:solidFill>
                <a:hlinkClick r:id="rId3"/>
              </a:rPr>
              <a:t>review the About section on our website</a:t>
            </a:r>
            <a:r>
              <a:rPr lang="en">
                <a:solidFill>
                  <a:schemeClr val="dk1"/>
                </a:solidFill>
              </a:rPr>
              <a:t> to check for the latest stats on # of users, education partners, and employers. Reach out to your Handshake relationship manager if you have questions!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2c76ee6f0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2c76ee6f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Before using a more scaled approach to recruiting, many employers tended to recruit from a small set of core schools - we recommend leveraging Handshake to broaden your reach because it helps you 1) expand your pool of qualified candidates overall leading to more job views and qualified applicants, 2) broaden your brand recognition - helps get the word out about your company to a much broader audience, 3) Access a more diverse group of candidates and 4) ensure a stable pipeline for future hiring needs </a:t>
            </a:r>
            <a:endParaRPr/>
          </a:p>
          <a:p>
            <a:pPr marL="914400" marR="381000" lvl="0" indent="0" algn="l" rtl="0">
              <a:lnSpc>
                <a:spcPct val="115000"/>
              </a:lnSpc>
              <a:spcBef>
                <a:spcPts val="1000"/>
              </a:spcBef>
              <a:spcAft>
                <a:spcPts val="100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2c74eaa23f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2c74eaa23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0" lvl="0" indent="0" algn="l" rtl="0">
              <a:spcBef>
                <a:spcPts val="0"/>
              </a:spcBef>
              <a:spcAft>
                <a:spcPts val="0"/>
              </a:spcAft>
              <a:buNone/>
            </a:pPr>
            <a:r>
              <a:rPr lang="en"/>
              <a:t>Getting an account set up is a quick and easy process- either follow the prompts your receive via invite or sign up for yourself via this link and Handshake will guide you through the process: </a:t>
            </a:r>
            <a:r>
              <a:rPr lang="en" u="sng">
                <a:solidFill>
                  <a:schemeClr val="hlink"/>
                </a:solidFill>
                <a:hlinkClick r:id="rId3"/>
              </a:rPr>
              <a:t>https://app.joinhandshake.com/employer_registrations/new</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2c76ee6f0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22c76ee6f0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review some key tips to getting started in Handshake:</a:t>
            </a:r>
            <a:endParaRPr/>
          </a:p>
          <a:p>
            <a:pPr marL="0" lvl="0" indent="0" algn="l" rtl="0">
              <a:spcBef>
                <a:spcPts val="0"/>
              </a:spcBef>
              <a:spcAft>
                <a:spcPts val="0"/>
              </a:spcAft>
              <a:buNone/>
            </a:pPr>
            <a:r>
              <a:rPr lang="en"/>
              <a:t>#1: fill out your personal profile: you want prospective candidates to be able to see your profile, understand who you are and what you do. To do this, click on the My profile tab on the left navigation bar, see prompts to upload your profile photo and fill out your work experience. From the account tab, fill out your bio, check the “visible on company profile”  if you’d like to show up on your company’s page under public contacts for candidates to see and potentially reach out to you</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2c74eaa23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22c74eaa23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setting up your profile, navigate to the drop down menu under your name, select user settings, and then notification preferences on the left. You have the option to receive in app notifications and/or email notifications for a variety of activities like events, interview schedules, jobs, messages and more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22c74eaa23f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22c74eaa23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your school connections by clicking on “schools”, your employer’s schools to see who you are already connected with. From here, you can favorite any schools you want to keep track of on your favorites tab. Use the more school on Handshake tab to search for additional specific schools to connect with, review the status of any connection requests and communicate directly with schools by clicking into their profile</a:t>
            </a:r>
            <a:endParaRPr/>
          </a:p>
          <a:p>
            <a:pPr marL="0" lvl="0" indent="0" algn="l" rtl="0">
              <a:spcBef>
                <a:spcPts val="0"/>
              </a:spcBef>
              <a:spcAft>
                <a:spcPts val="0"/>
              </a:spcAft>
              <a:buNone/>
            </a:pPr>
            <a:endParaRPr/>
          </a:p>
          <a:p>
            <a:pPr marL="0" lvl="0" indent="0" algn="l" rtl="0">
              <a:spcBef>
                <a:spcPts val="0"/>
              </a:spcBef>
              <a:spcAft>
                <a:spcPts val="0"/>
              </a:spcAft>
              <a:buNone/>
            </a:pPr>
            <a:r>
              <a:rPr lang="en"/>
              <a:t>PRO TIP: Periodically you can filter by date joined on the “more schools on Handshake” tab and request to connect with partners who have recently joined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ADDITIONAL RESOURCES: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School Network Management </a:t>
            </a:r>
            <a:r>
              <a:rPr lang="en" u="sng">
                <a:solidFill>
                  <a:srgbClr val="1155CC"/>
                </a:solidFill>
                <a:hlinkClick r:id="rId3">
                  <a:extLst>
                    <a:ext uri="{A12FA001-AC4F-418D-AE19-62706E023703}">
                      <ahyp:hlinkClr xmlns:ahyp="http://schemas.microsoft.com/office/drawing/2018/hyperlinkcolor" val="tx"/>
                    </a:ext>
                  </a:extLst>
                </a:hlinkClick>
              </a:rPr>
              <a:t>https://support.joinhandshake.com/hc/en-us/articles/360018956834-School-Network-Management-Requesting-Adding-and-Removing-Schools</a:t>
            </a: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How can I get approved by schools? </a:t>
            </a:r>
            <a:r>
              <a:rPr lang="en" u="sng">
                <a:solidFill>
                  <a:srgbClr val="1155CC"/>
                </a:solidFill>
                <a:hlinkClick r:id="rId4">
                  <a:extLst>
                    <a:ext uri="{A12FA001-AC4F-418D-AE19-62706E023703}">
                      <ahyp:hlinkClr xmlns:ahyp="http://schemas.microsoft.com/office/drawing/2018/hyperlinkcolor" val="tx"/>
                    </a:ext>
                  </a:extLst>
                </a:hlinkClick>
              </a:rPr>
              <a:t>https://support.joinhandshake.com/hc/en-us/articles/115014792607-How-Can-I-Get-Approved-By-Schools-</a:t>
            </a:r>
            <a:r>
              <a:rPr lang="en">
                <a:solidFill>
                  <a:schemeClr val="dk1"/>
                </a:solidFill>
              </a:rPr>
              <a:t> </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22c74eaa23f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22c74eaa23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457200" lvl="0"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Posting a job is quick and easy- go to the jobs tab in your left hand navigation bar - then click “create job”in the upper right hand corner </a:t>
            </a:r>
            <a:endParaRPr sz="1000">
              <a:solidFill>
                <a:schemeClr val="dk1"/>
              </a:solidFill>
              <a:latin typeface="Inter"/>
              <a:ea typeface="Inter"/>
              <a:cs typeface="Inter"/>
              <a:sym typeface="Inter"/>
            </a:endParaRPr>
          </a:p>
          <a:p>
            <a:pPr marL="457200" lvl="0"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Follow prompts via 4 quick tabs</a:t>
            </a:r>
            <a:endParaRPr sz="1000">
              <a:solidFill>
                <a:schemeClr val="dk1"/>
              </a:solidFill>
              <a:latin typeface="Inter"/>
              <a:ea typeface="Inter"/>
              <a:cs typeface="Inter"/>
              <a:sym typeface="Inter"/>
            </a:endParaRPr>
          </a:p>
          <a:p>
            <a:pPr marL="457200" lvl="0"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First decision is whether you will ask applicants to apply in HS or via your external ATS - If asking students to submit their application via your external ATS:</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Add source code to track candidates coming from Handshake </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Uncheck required documents from candidates (resume,etc) to avoid redundant steps for candidates</a:t>
            </a:r>
            <a:endParaRPr sz="1000">
              <a:solidFill>
                <a:schemeClr val="dk1"/>
              </a:solidFill>
              <a:latin typeface="Inter"/>
              <a:ea typeface="Inter"/>
              <a:cs typeface="Inter"/>
              <a:sym typeface="Inter"/>
            </a:endParaRPr>
          </a:p>
          <a:p>
            <a:pPr marL="457200" lvl="0"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Connecting w candidates: this can be a great way to stand out from the pack - if you click that you are open to messaging, interested candidates will be able to send you a message from handshake. You also have the option to set up an availability calendar to set up 15 min virtual info chats to help answer candidate questions </a:t>
            </a:r>
            <a:endParaRPr sz="1000">
              <a:solidFill>
                <a:schemeClr val="dk1"/>
              </a:solidFill>
              <a:latin typeface="Inter"/>
              <a:ea typeface="Inter"/>
              <a:cs typeface="Inter"/>
              <a:sym typeface="Inter"/>
            </a:endParaRPr>
          </a:p>
          <a:p>
            <a:pPr marL="457200" lvl="0"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Details: enter in all details about the job - recommendations here: </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Be descriptive </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Avoid jargon </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Emphasize skills over experience - focus on coursework, skills, certifications. Keep in mind most candidates on Handshake are very early on in their career journey </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Include skills building opportunities on the job</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Helpful to include any info about the application process, eligibility, duration, job type, benefits </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Salary optional but strongly recommended to be transparent - 65% of students say salary range in job postings is the greatest motivator to apply </a:t>
            </a:r>
            <a:endParaRPr sz="1000">
              <a:solidFill>
                <a:schemeClr val="dk1"/>
              </a:solidFill>
              <a:latin typeface="Inter"/>
              <a:ea typeface="Inter"/>
              <a:cs typeface="Inter"/>
              <a:sym typeface="Inter"/>
            </a:endParaRPr>
          </a:p>
          <a:p>
            <a:pPr marL="914400" lvl="1" indent="-292100" algn="l" rtl="0">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Examine nice to have vs need to have qualifications and remove barriers whenever possible </a:t>
            </a:r>
            <a:endParaRPr sz="1000">
              <a:solidFill>
                <a:schemeClr val="dk1"/>
              </a:solidFill>
              <a:latin typeface="Inter"/>
              <a:ea typeface="Inter"/>
              <a:cs typeface="Inter"/>
              <a:sym typeface="Inter"/>
            </a:endParaRPr>
          </a:p>
          <a:p>
            <a:pPr marL="0" lvl="0" indent="0" algn="l" rtl="0">
              <a:lnSpc>
                <a:spcPct val="115000"/>
              </a:lnSpc>
              <a:spcBef>
                <a:spcPts val="1000"/>
              </a:spcBef>
              <a:spcAft>
                <a:spcPts val="0"/>
              </a:spcAft>
              <a:buNone/>
            </a:pPr>
            <a:endParaRPr sz="1000">
              <a:solidFill>
                <a:schemeClr val="dk1"/>
              </a:solidFill>
              <a:latin typeface="Inter"/>
              <a:ea typeface="Inter"/>
              <a:cs typeface="Inter"/>
              <a:sym typeface="Inter"/>
            </a:endParaRPr>
          </a:p>
          <a:p>
            <a:pPr marL="0" lvl="0" indent="0" algn="l" rtl="0">
              <a:lnSpc>
                <a:spcPct val="115000"/>
              </a:lnSpc>
              <a:spcBef>
                <a:spcPts val="1000"/>
              </a:spcBef>
              <a:spcAft>
                <a:spcPts val="0"/>
              </a:spcAft>
              <a:buNone/>
            </a:pPr>
            <a:endParaRPr sz="1000">
              <a:solidFill>
                <a:schemeClr val="dk1"/>
              </a:solidFill>
              <a:latin typeface="Inter"/>
              <a:ea typeface="Inter"/>
              <a:cs typeface="Inter"/>
              <a:sym typeface="Inter"/>
            </a:endParaRPr>
          </a:p>
          <a:p>
            <a:pPr marL="0" lvl="0" indent="0" algn="l" rtl="0">
              <a:lnSpc>
                <a:spcPct val="115000"/>
              </a:lnSpc>
              <a:spcBef>
                <a:spcPts val="1000"/>
              </a:spcBef>
              <a:spcAft>
                <a:spcPts val="1000"/>
              </a:spcAft>
              <a:buNone/>
            </a:pPr>
            <a:r>
              <a:rPr lang="en" sz="1000">
                <a:solidFill>
                  <a:schemeClr val="dk1"/>
                </a:solidFill>
                <a:highlight>
                  <a:srgbClr val="E6F0FF"/>
                </a:highlight>
                <a:latin typeface="Roboto"/>
                <a:ea typeface="Roboto"/>
                <a:cs typeface="Roboto"/>
                <a:sym typeface="Roboto"/>
              </a:rPr>
              <a:t>Students who do not meet your work authorization, graduation date, GPA, and major preferences will still be able to apply, but we’ll highlight which ones don’t match (and let you filter them out)</a:t>
            </a:r>
            <a:endParaRPr sz="1000">
              <a:solidFill>
                <a:schemeClr val="dk1"/>
              </a:solidFill>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 Cover Slide E3 Cyan">
  <p:cSld name="CUSTOM_3_1_2_2_1_1">
    <p:bg>
      <p:bgPr>
        <a:solidFill>
          <a:schemeClr val="accent2"/>
        </a:solidFill>
        <a:effectLst/>
      </p:bgPr>
    </p:bg>
    <p:spTree>
      <p:nvGrpSpPr>
        <p:cNvPr id="1" name="Shape 956"/>
        <p:cNvGrpSpPr/>
        <p:nvPr/>
      </p:nvGrpSpPr>
      <p:grpSpPr>
        <a:xfrm>
          <a:off x="0" y="0"/>
          <a:ext cx="0" cy="0"/>
          <a:chOff x="0" y="0"/>
          <a:chExt cx="0" cy="0"/>
        </a:xfrm>
      </p:grpSpPr>
      <p:pic>
        <p:nvPicPr>
          <p:cNvPr id="957" name="Google Shape;957;p102"/>
          <p:cNvPicPr preferRelativeResize="0"/>
          <p:nvPr/>
        </p:nvPicPr>
        <p:blipFill rotWithShape="1">
          <a:blip r:embed="rId2">
            <a:alphaModFix/>
          </a:blip>
          <a:srcRect t="12651" b="9351"/>
          <a:stretch/>
        </p:blipFill>
        <p:spPr>
          <a:xfrm>
            <a:off x="4745675" y="0"/>
            <a:ext cx="4398325" cy="5143501"/>
          </a:xfrm>
          <a:prstGeom prst="rect">
            <a:avLst/>
          </a:prstGeom>
          <a:noFill/>
          <a:ln>
            <a:noFill/>
          </a:ln>
        </p:spPr>
      </p:pic>
      <p:sp>
        <p:nvSpPr>
          <p:cNvPr id="958" name="Google Shape;958;p102"/>
          <p:cNvSpPr/>
          <p:nvPr/>
        </p:nvSpPr>
        <p:spPr>
          <a:xfrm>
            <a:off x="0" y="0"/>
            <a:ext cx="6318980" cy="5143500"/>
          </a:xfrm>
          <a:custGeom>
            <a:avLst/>
            <a:gdLst/>
            <a:ahLst/>
            <a:cxnLst/>
            <a:rect l="l" t="t" r="r" b="b"/>
            <a:pathLst>
              <a:path w="8425306" h="6858000" extrusionOk="0">
                <a:moveTo>
                  <a:pt x="8425307" y="0"/>
                </a:moveTo>
                <a:lnTo>
                  <a:pt x="7820025" y="3451225"/>
                </a:lnTo>
                <a:lnTo>
                  <a:pt x="7032625" y="3451225"/>
                </a:lnTo>
                <a:lnTo>
                  <a:pt x="6427343" y="6858000"/>
                </a:lnTo>
                <a:lnTo>
                  <a:pt x="0" y="6858000"/>
                </a:lnTo>
                <a:lnTo>
                  <a:pt x="0" y="0"/>
                </a:lnTo>
                <a:lnTo>
                  <a:pt x="842530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pic>
        <p:nvPicPr>
          <p:cNvPr id="959" name="Google Shape;959;p102"/>
          <p:cNvPicPr preferRelativeResize="0"/>
          <p:nvPr/>
        </p:nvPicPr>
        <p:blipFill rotWithShape="1">
          <a:blip r:embed="rId3">
            <a:alphaModFix/>
          </a:blip>
          <a:srcRect t="9"/>
          <a:stretch/>
        </p:blipFill>
        <p:spPr>
          <a:xfrm>
            <a:off x="545125" y="547875"/>
            <a:ext cx="1147100" cy="228500"/>
          </a:xfrm>
          <a:prstGeom prst="rect">
            <a:avLst/>
          </a:prstGeom>
          <a:noFill/>
          <a:ln>
            <a:noFill/>
          </a:ln>
        </p:spPr>
      </p:pic>
      <p:sp>
        <p:nvSpPr>
          <p:cNvPr id="960" name="Google Shape;960;p102"/>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1" name="Google Shape;961;p102"/>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 Cover Slide E4 White">
  <p:cSld name="CUSTOM_3_1_2_2_1_1_1">
    <p:bg>
      <p:bgPr>
        <a:solidFill>
          <a:schemeClr val="accent2"/>
        </a:solidFill>
        <a:effectLst/>
      </p:bgPr>
    </p:bg>
    <p:spTree>
      <p:nvGrpSpPr>
        <p:cNvPr id="1" name="Shape 962"/>
        <p:cNvGrpSpPr/>
        <p:nvPr/>
      </p:nvGrpSpPr>
      <p:grpSpPr>
        <a:xfrm>
          <a:off x="0" y="0"/>
          <a:ext cx="0" cy="0"/>
          <a:chOff x="0" y="0"/>
          <a:chExt cx="0" cy="0"/>
        </a:xfrm>
      </p:grpSpPr>
      <p:pic>
        <p:nvPicPr>
          <p:cNvPr id="963" name="Google Shape;963;p103"/>
          <p:cNvPicPr preferRelativeResize="0"/>
          <p:nvPr/>
        </p:nvPicPr>
        <p:blipFill rotWithShape="1">
          <a:blip r:embed="rId2">
            <a:alphaModFix/>
          </a:blip>
          <a:srcRect l="5294" t="2372" b="5325"/>
          <a:stretch/>
        </p:blipFill>
        <p:spPr>
          <a:xfrm>
            <a:off x="4660700" y="-1525"/>
            <a:ext cx="4483299" cy="5146173"/>
          </a:xfrm>
          <a:prstGeom prst="rect">
            <a:avLst/>
          </a:prstGeom>
          <a:noFill/>
          <a:ln>
            <a:noFill/>
          </a:ln>
        </p:spPr>
      </p:pic>
      <p:sp>
        <p:nvSpPr>
          <p:cNvPr id="964" name="Google Shape;964;p103"/>
          <p:cNvSpPr/>
          <p:nvPr/>
        </p:nvSpPr>
        <p:spPr>
          <a:xfrm>
            <a:off x="0" y="0"/>
            <a:ext cx="6318980" cy="5143500"/>
          </a:xfrm>
          <a:custGeom>
            <a:avLst/>
            <a:gdLst/>
            <a:ahLst/>
            <a:cxnLst/>
            <a:rect l="l" t="t" r="r" b="b"/>
            <a:pathLst>
              <a:path w="8425306" h="6858000" extrusionOk="0">
                <a:moveTo>
                  <a:pt x="8425307" y="0"/>
                </a:moveTo>
                <a:lnTo>
                  <a:pt x="7820025" y="3451225"/>
                </a:lnTo>
                <a:lnTo>
                  <a:pt x="7032625" y="3451225"/>
                </a:lnTo>
                <a:lnTo>
                  <a:pt x="6427343" y="6858000"/>
                </a:lnTo>
                <a:lnTo>
                  <a:pt x="0" y="6858000"/>
                </a:lnTo>
                <a:lnTo>
                  <a:pt x="0" y="0"/>
                </a:lnTo>
                <a:lnTo>
                  <a:pt x="8425307"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pic>
        <p:nvPicPr>
          <p:cNvPr id="965" name="Google Shape;965;p103"/>
          <p:cNvPicPr preferRelativeResize="0"/>
          <p:nvPr/>
        </p:nvPicPr>
        <p:blipFill rotWithShape="1">
          <a:blip r:embed="rId3">
            <a:alphaModFix/>
          </a:blip>
          <a:srcRect t="9"/>
          <a:stretch/>
        </p:blipFill>
        <p:spPr>
          <a:xfrm>
            <a:off x="545125" y="547875"/>
            <a:ext cx="1147100" cy="228500"/>
          </a:xfrm>
          <a:prstGeom prst="rect">
            <a:avLst/>
          </a:prstGeom>
          <a:noFill/>
          <a:ln>
            <a:noFill/>
          </a:ln>
        </p:spPr>
      </p:pic>
      <p:sp>
        <p:nvSpPr>
          <p:cNvPr id="966" name="Google Shape;966;p103"/>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7" name="Google Shape;967;p103"/>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 Cover Slide I1 White">
  <p:cSld name="CUSTOM_3_1_1">
    <p:spTree>
      <p:nvGrpSpPr>
        <p:cNvPr id="1" name="Shape 968"/>
        <p:cNvGrpSpPr/>
        <p:nvPr/>
      </p:nvGrpSpPr>
      <p:grpSpPr>
        <a:xfrm>
          <a:off x="0" y="0"/>
          <a:ext cx="0" cy="0"/>
          <a:chOff x="0" y="0"/>
          <a:chExt cx="0" cy="0"/>
        </a:xfrm>
      </p:grpSpPr>
      <p:sp>
        <p:nvSpPr>
          <p:cNvPr id="969" name="Google Shape;969;p104"/>
          <p:cNvSpPr/>
          <p:nvPr/>
        </p:nvSpPr>
        <p:spPr>
          <a:xfrm>
            <a:off x="8251025" y="4681475"/>
            <a:ext cx="695700" cy="38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0" name="Google Shape;970;p104"/>
          <p:cNvPicPr preferRelativeResize="0"/>
          <p:nvPr/>
        </p:nvPicPr>
        <p:blipFill rotWithShape="1">
          <a:blip r:embed="rId2">
            <a:alphaModFix/>
          </a:blip>
          <a:srcRect t="129" b="129"/>
          <a:stretch/>
        </p:blipFill>
        <p:spPr>
          <a:xfrm>
            <a:off x="545125" y="547875"/>
            <a:ext cx="1147100" cy="228500"/>
          </a:xfrm>
          <a:prstGeom prst="rect">
            <a:avLst/>
          </a:prstGeom>
          <a:noFill/>
          <a:ln>
            <a:noFill/>
          </a:ln>
        </p:spPr>
      </p:pic>
      <p:sp>
        <p:nvSpPr>
          <p:cNvPr id="971" name="Google Shape;971;p104"/>
          <p:cNvSpPr/>
          <p:nvPr/>
        </p:nvSpPr>
        <p:spPr>
          <a:xfrm>
            <a:off x="3605714" y="0"/>
            <a:ext cx="5538285" cy="4045590"/>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sp>
        <p:nvSpPr>
          <p:cNvPr id="972" name="Google Shape;972;p104"/>
          <p:cNvSpPr txBox="1">
            <a:spLocks noGrp="1"/>
          </p:cNvSpPr>
          <p:nvPr>
            <p:ph type="title"/>
          </p:nvPr>
        </p:nvSpPr>
        <p:spPr>
          <a:xfrm>
            <a:off x="545125" y="3607550"/>
            <a:ext cx="5486400" cy="7887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3" name="Google Shape;973;p104"/>
          <p:cNvSpPr txBox="1">
            <a:spLocks noGrp="1"/>
          </p:cNvSpPr>
          <p:nvPr>
            <p:ph type="subTitle" idx="1"/>
          </p:nvPr>
        </p:nvSpPr>
        <p:spPr>
          <a:xfrm>
            <a:off x="548650" y="4476525"/>
            <a:ext cx="5486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 Cover Slide I2 Cyan">
  <p:cSld name="CUSTOM_3_1_1_4">
    <p:bg>
      <p:bgPr>
        <a:solidFill>
          <a:schemeClr val="accent3"/>
        </a:solidFill>
        <a:effectLst/>
      </p:bgPr>
    </p:bg>
    <p:spTree>
      <p:nvGrpSpPr>
        <p:cNvPr id="1" name="Shape 974"/>
        <p:cNvGrpSpPr/>
        <p:nvPr/>
      </p:nvGrpSpPr>
      <p:grpSpPr>
        <a:xfrm>
          <a:off x="0" y="0"/>
          <a:ext cx="0" cy="0"/>
          <a:chOff x="0" y="0"/>
          <a:chExt cx="0" cy="0"/>
        </a:xfrm>
      </p:grpSpPr>
      <p:sp>
        <p:nvSpPr>
          <p:cNvPr id="975" name="Google Shape;975;p105"/>
          <p:cNvSpPr/>
          <p:nvPr/>
        </p:nvSpPr>
        <p:spPr>
          <a:xfrm>
            <a:off x="8251025" y="4681475"/>
            <a:ext cx="695700" cy="389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6" name="Google Shape;976;p105"/>
          <p:cNvPicPr preferRelativeResize="0"/>
          <p:nvPr/>
        </p:nvPicPr>
        <p:blipFill rotWithShape="1">
          <a:blip r:embed="rId2">
            <a:alphaModFix/>
          </a:blip>
          <a:srcRect t="129" b="129"/>
          <a:stretch/>
        </p:blipFill>
        <p:spPr>
          <a:xfrm>
            <a:off x="545125" y="547875"/>
            <a:ext cx="1147100" cy="228500"/>
          </a:xfrm>
          <a:prstGeom prst="rect">
            <a:avLst/>
          </a:prstGeom>
          <a:noFill/>
          <a:ln>
            <a:noFill/>
          </a:ln>
        </p:spPr>
      </p:pic>
      <p:sp>
        <p:nvSpPr>
          <p:cNvPr id="977" name="Google Shape;977;p105"/>
          <p:cNvSpPr/>
          <p:nvPr/>
        </p:nvSpPr>
        <p:spPr>
          <a:xfrm>
            <a:off x="3605714" y="0"/>
            <a:ext cx="5538285" cy="4045590"/>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sp>
        <p:nvSpPr>
          <p:cNvPr id="978" name="Google Shape;978;p105"/>
          <p:cNvSpPr txBox="1">
            <a:spLocks noGrp="1"/>
          </p:cNvSpPr>
          <p:nvPr>
            <p:ph type="title"/>
          </p:nvPr>
        </p:nvSpPr>
        <p:spPr>
          <a:xfrm>
            <a:off x="545125" y="3607550"/>
            <a:ext cx="5486400" cy="7887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9" name="Google Shape;979;p105"/>
          <p:cNvSpPr txBox="1">
            <a:spLocks noGrp="1"/>
          </p:cNvSpPr>
          <p:nvPr>
            <p:ph type="subTitle" idx="1"/>
          </p:nvPr>
        </p:nvSpPr>
        <p:spPr>
          <a:xfrm>
            <a:off x="548650" y="4476525"/>
            <a:ext cx="5486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 Cover Slide I3 Lime">
  <p:cSld name="CUSTOM_3_1_1_4_1">
    <p:bg>
      <p:bgPr>
        <a:solidFill>
          <a:schemeClr val="accent1"/>
        </a:solidFill>
        <a:effectLst/>
      </p:bgPr>
    </p:bg>
    <p:spTree>
      <p:nvGrpSpPr>
        <p:cNvPr id="1" name="Shape 980"/>
        <p:cNvGrpSpPr/>
        <p:nvPr/>
      </p:nvGrpSpPr>
      <p:grpSpPr>
        <a:xfrm>
          <a:off x="0" y="0"/>
          <a:ext cx="0" cy="0"/>
          <a:chOff x="0" y="0"/>
          <a:chExt cx="0" cy="0"/>
        </a:xfrm>
      </p:grpSpPr>
      <p:sp>
        <p:nvSpPr>
          <p:cNvPr id="981" name="Google Shape;981;p106"/>
          <p:cNvSpPr/>
          <p:nvPr/>
        </p:nvSpPr>
        <p:spPr>
          <a:xfrm>
            <a:off x="8251025" y="4681475"/>
            <a:ext cx="695700" cy="38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2" name="Google Shape;982;p106"/>
          <p:cNvPicPr preferRelativeResize="0"/>
          <p:nvPr/>
        </p:nvPicPr>
        <p:blipFill rotWithShape="1">
          <a:blip r:embed="rId2">
            <a:alphaModFix/>
          </a:blip>
          <a:srcRect t="129" b="129"/>
          <a:stretch/>
        </p:blipFill>
        <p:spPr>
          <a:xfrm>
            <a:off x="545125" y="547875"/>
            <a:ext cx="1147100" cy="228500"/>
          </a:xfrm>
          <a:prstGeom prst="rect">
            <a:avLst/>
          </a:prstGeom>
          <a:noFill/>
          <a:ln>
            <a:noFill/>
          </a:ln>
        </p:spPr>
      </p:pic>
      <p:sp>
        <p:nvSpPr>
          <p:cNvPr id="983" name="Google Shape;983;p106"/>
          <p:cNvSpPr/>
          <p:nvPr/>
        </p:nvSpPr>
        <p:spPr>
          <a:xfrm>
            <a:off x="3605714" y="0"/>
            <a:ext cx="5538285" cy="4045590"/>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sp>
        <p:nvSpPr>
          <p:cNvPr id="984" name="Google Shape;984;p106"/>
          <p:cNvSpPr txBox="1">
            <a:spLocks noGrp="1"/>
          </p:cNvSpPr>
          <p:nvPr>
            <p:ph type="title"/>
          </p:nvPr>
        </p:nvSpPr>
        <p:spPr>
          <a:xfrm>
            <a:off x="545125" y="3607550"/>
            <a:ext cx="5486400" cy="7887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5" name="Google Shape;985;p106"/>
          <p:cNvSpPr txBox="1">
            <a:spLocks noGrp="1"/>
          </p:cNvSpPr>
          <p:nvPr>
            <p:ph type="subTitle" idx="1"/>
          </p:nvPr>
        </p:nvSpPr>
        <p:spPr>
          <a:xfrm>
            <a:off x="548650" y="4476525"/>
            <a:ext cx="5486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 Cover Slide I4 Nori Pink">
  <p:cSld name="CUSTOM_3_1_1_4_1_1">
    <p:bg>
      <p:bgPr>
        <a:solidFill>
          <a:schemeClr val="accent2"/>
        </a:solidFill>
        <a:effectLst/>
      </p:bgPr>
    </p:bg>
    <p:spTree>
      <p:nvGrpSpPr>
        <p:cNvPr id="1" name="Shape 986"/>
        <p:cNvGrpSpPr/>
        <p:nvPr/>
      </p:nvGrpSpPr>
      <p:grpSpPr>
        <a:xfrm>
          <a:off x="0" y="0"/>
          <a:ext cx="0" cy="0"/>
          <a:chOff x="0" y="0"/>
          <a:chExt cx="0" cy="0"/>
        </a:xfrm>
      </p:grpSpPr>
      <p:sp>
        <p:nvSpPr>
          <p:cNvPr id="987" name="Google Shape;987;p107"/>
          <p:cNvSpPr/>
          <p:nvPr/>
        </p:nvSpPr>
        <p:spPr>
          <a:xfrm>
            <a:off x="8251025" y="4681475"/>
            <a:ext cx="695700" cy="38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8" name="Google Shape;988;p107"/>
          <p:cNvPicPr preferRelativeResize="0"/>
          <p:nvPr/>
        </p:nvPicPr>
        <p:blipFill rotWithShape="1">
          <a:blip r:embed="rId2">
            <a:alphaModFix/>
          </a:blip>
          <a:srcRect t="129" b="129"/>
          <a:stretch/>
        </p:blipFill>
        <p:spPr>
          <a:xfrm>
            <a:off x="545125" y="547875"/>
            <a:ext cx="1147100" cy="228500"/>
          </a:xfrm>
          <a:prstGeom prst="rect">
            <a:avLst/>
          </a:prstGeom>
          <a:noFill/>
          <a:ln>
            <a:noFill/>
          </a:ln>
        </p:spPr>
      </p:pic>
      <p:sp>
        <p:nvSpPr>
          <p:cNvPr id="989" name="Google Shape;989;p107"/>
          <p:cNvSpPr/>
          <p:nvPr/>
        </p:nvSpPr>
        <p:spPr>
          <a:xfrm>
            <a:off x="3605714" y="0"/>
            <a:ext cx="5538285" cy="4045590"/>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sp>
        <p:nvSpPr>
          <p:cNvPr id="990" name="Google Shape;990;p107"/>
          <p:cNvSpPr txBox="1">
            <a:spLocks noGrp="1"/>
          </p:cNvSpPr>
          <p:nvPr>
            <p:ph type="title"/>
          </p:nvPr>
        </p:nvSpPr>
        <p:spPr>
          <a:xfrm>
            <a:off x="545125" y="3607550"/>
            <a:ext cx="54864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91" name="Google Shape;991;p107"/>
          <p:cNvSpPr txBox="1">
            <a:spLocks noGrp="1"/>
          </p:cNvSpPr>
          <p:nvPr>
            <p:ph type="subTitle" idx="1"/>
          </p:nvPr>
        </p:nvSpPr>
        <p:spPr>
          <a:xfrm>
            <a:off x="548650" y="4476525"/>
            <a:ext cx="54864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 Cover Slide I5 Nori Lime">
  <p:cSld name="CUSTOM_3_1_1_4_1_1_1">
    <p:bg>
      <p:bgPr>
        <a:solidFill>
          <a:schemeClr val="accent2"/>
        </a:solidFill>
        <a:effectLst/>
      </p:bgPr>
    </p:bg>
    <p:spTree>
      <p:nvGrpSpPr>
        <p:cNvPr id="1" name="Shape 992"/>
        <p:cNvGrpSpPr/>
        <p:nvPr/>
      </p:nvGrpSpPr>
      <p:grpSpPr>
        <a:xfrm>
          <a:off x="0" y="0"/>
          <a:ext cx="0" cy="0"/>
          <a:chOff x="0" y="0"/>
          <a:chExt cx="0" cy="0"/>
        </a:xfrm>
      </p:grpSpPr>
      <p:sp>
        <p:nvSpPr>
          <p:cNvPr id="993" name="Google Shape;993;p108"/>
          <p:cNvSpPr/>
          <p:nvPr/>
        </p:nvSpPr>
        <p:spPr>
          <a:xfrm>
            <a:off x="8251025" y="4681475"/>
            <a:ext cx="695700" cy="38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4" name="Google Shape;994;p108"/>
          <p:cNvPicPr preferRelativeResize="0"/>
          <p:nvPr/>
        </p:nvPicPr>
        <p:blipFill rotWithShape="1">
          <a:blip r:embed="rId2">
            <a:alphaModFix/>
          </a:blip>
          <a:srcRect t="9"/>
          <a:stretch/>
        </p:blipFill>
        <p:spPr>
          <a:xfrm>
            <a:off x="545125" y="547875"/>
            <a:ext cx="1147100" cy="228500"/>
          </a:xfrm>
          <a:prstGeom prst="rect">
            <a:avLst/>
          </a:prstGeom>
          <a:noFill/>
          <a:ln>
            <a:noFill/>
          </a:ln>
        </p:spPr>
      </p:pic>
      <p:sp>
        <p:nvSpPr>
          <p:cNvPr id="995" name="Google Shape;995;p108"/>
          <p:cNvSpPr/>
          <p:nvPr/>
        </p:nvSpPr>
        <p:spPr>
          <a:xfrm>
            <a:off x="3605714" y="0"/>
            <a:ext cx="5538285" cy="4045590"/>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sp>
        <p:nvSpPr>
          <p:cNvPr id="996" name="Google Shape;996;p108"/>
          <p:cNvSpPr txBox="1">
            <a:spLocks noGrp="1"/>
          </p:cNvSpPr>
          <p:nvPr>
            <p:ph type="title"/>
          </p:nvPr>
        </p:nvSpPr>
        <p:spPr>
          <a:xfrm>
            <a:off x="545125" y="3607550"/>
            <a:ext cx="54864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97" name="Google Shape;997;p108"/>
          <p:cNvSpPr txBox="1">
            <a:spLocks noGrp="1"/>
          </p:cNvSpPr>
          <p:nvPr>
            <p:ph type="subTitle" idx="1"/>
          </p:nvPr>
        </p:nvSpPr>
        <p:spPr>
          <a:xfrm>
            <a:off x="548650" y="4476525"/>
            <a:ext cx="54864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9. Chapter Breaker A">
  <p:cSld name="CUSTOM_3_1_1_1">
    <p:bg>
      <p:bgPr>
        <a:solidFill>
          <a:schemeClr val="accent2"/>
        </a:solidFill>
        <a:effectLst/>
      </p:bgPr>
    </p:bg>
    <p:spTree>
      <p:nvGrpSpPr>
        <p:cNvPr id="1" name="Shape 998"/>
        <p:cNvGrpSpPr/>
        <p:nvPr/>
      </p:nvGrpSpPr>
      <p:grpSpPr>
        <a:xfrm>
          <a:off x="0" y="0"/>
          <a:ext cx="0" cy="0"/>
          <a:chOff x="0" y="0"/>
          <a:chExt cx="0" cy="0"/>
        </a:xfrm>
      </p:grpSpPr>
      <p:sp>
        <p:nvSpPr>
          <p:cNvPr id="999" name="Google Shape;999;p109"/>
          <p:cNvSpPr txBox="1">
            <a:spLocks noGrp="1"/>
          </p:cNvSpPr>
          <p:nvPr>
            <p:ph type="title"/>
          </p:nvPr>
        </p:nvSpPr>
        <p:spPr>
          <a:xfrm>
            <a:off x="545125" y="1926303"/>
            <a:ext cx="4764000" cy="9876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00" name="Google Shape;1000;p109"/>
          <p:cNvSpPr txBox="1">
            <a:spLocks noGrp="1"/>
          </p:cNvSpPr>
          <p:nvPr>
            <p:ph type="subTitle" idx="1"/>
          </p:nvPr>
        </p:nvSpPr>
        <p:spPr>
          <a:xfrm>
            <a:off x="548640" y="3054096"/>
            <a:ext cx="4764000" cy="206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None/>
              <a:defRPr sz="1000">
                <a:solidFill>
                  <a:schemeClr val="lt1"/>
                </a:solidFill>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
        <p:nvSpPr>
          <p:cNvPr id="1001" name="Google Shape;1001;p109"/>
          <p:cNvSpPr/>
          <p:nvPr/>
        </p:nvSpPr>
        <p:spPr>
          <a:xfrm>
            <a:off x="3605714" y="0"/>
            <a:ext cx="5538285" cy="4045590"/>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pic>
        <p:nvPicPr>
          <p:cNvPr id="1002" name="Google Shape;1002;p109"/>
          <p:cNvPicPr preferRelativeResize="0"/>
          <p:nvPr/>
        </p:nvPicPr>
        <p:blipFill rotWithShape="1">
          <a:blip r:embed="rId2">
            <a:alphaModFix/>
          </a:blip>
          <a:srcRect l="79" r="69"/>
          <a:stretch/>
        </p:blipFill>
        <p:spPr>
          <a:xfrm>
            <a:off x="8318450" y="4809825"/>
            <a:ext cx="596956" cy="1194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9. Chapter Breaker B">
  <p:cSld name="CUSTOM_3_1_1_1_1">
    <p:bg>
      <p:bgPr>
        <a:solidFill>
          <a:schemeClr val="accent4"/>
        </a:solidFill>
        <a:effectLst/>
      </p:bgPr>
    </p:bg>
    <p:spTree>
      <p:nvGrpSpPr>
        <p:cNvPr id="1" name="Shape 1003"/>
        <p:cNvGrpSpPr/>
        <p:nvPr/>
      </p:nvGrpSpPr>
      <p:grpSpPr>
        <a:xfrm>
          <a:off x="0" y="0"/>
          <a:ext cx="0" cy="0"/>
          <a:chOff x="0" y="0"/>
          <a:chExt cx="0" cy="0"/>
        </a:xfrm>
      </p:grpSpPr>
      <p:sp>
        <p:nvSpPr>
          <p:cNvPr id="1004" name="Google Shape;1004;p110"/>
          <p:cNvSpPr/>
          <p:nvPr/>
        </p:nvSpPr>
        <p:spPr>
          <a:xfrm>
            <a:off x="4283600" y="0"/>
            <a:ext cx="4860399" cy="5150734"/>
          </a:xfrm>
          <a:custGeom>
            <a:avLst/>
            <a:gdLst/>
            <a:ahLst/>
            <a:cxnLst/>
            <a:rect l="l" t="t" r="r" b="b"/>
            <a:pathLst>
              <a:path w="4860399" h="5150734" extrusionOk="0">
                <a:moveTo>
                  <a:pt x="1148087" y="0"/>
                </a:moveTo>
                <a:lnTo>
                  <a:pt x="4274418" y="0"/>
                </a:lnTo>
                <a:lnTo>
                  <a:pt x="4860399" y="276270"/>
                </a:lnTo>
                <a:lnTo>
                  <a:pt x="4860399" y="2829059"/>
                </a:lnTo>
                <a:lnTo>
                  <a:pt x="4614115" y="2798546"/>
                </a:lnTo>
                <a:cubicBezTo>
                  <a:pt x="4126395" y="2740193"/>
                  <a:pt x="3608778" y="2686727"/>
                  <a:pt x="3070853" y="2642918"/>
                </a:cubicBezTo>
                <a:lnTo>
                  <a:pt x="4860399" y="3647367"/>
                </a:lnTo>
                <a:lnTo>
                  <a:pt x="4860399" y="5150734"/>
                </a:lnTo>
                <a:lnTo>
                  <a:pt x="1225144" y="5150734"/>
                </a:lnTo>
                <a:lnTo>
                  <a:pt x="1103575" y="5072267"/>
                </a:lnTo>
                <a:cubicBezTo>
                  <a:pt x="1013043" y="5014253"/>
                  <a:pt x="929256" y="4961376"/>
                  <a:pt x="853175" y="4913916"/>
                </a:cubicBezTo>
                <a:cubicBezTo>
                  <a:pt x="701014" y="4818761"/>
                  <a:pt x="580192" y="4745747"/>
                  <a:pt x="497720" y="4696756"/>
                </a:cubicBezTo>
                <a:cubicBezTo>
                  <a:pt x="456484" y="4672261"/>
                  <a:pt x="425145" y="4653889"/>
                  <a:pt x="404526" y="4641641"/>
                </a:cubicBezTo>
                <a:cubicBezTo>
                  <a:pt x="393805" y="4635989"/>
                  <a:pt x="386383" y="4631278"/>
                  <a:pt x="381434" y="4628452"/>
                </a:cubicBezTo>
                <a:lnTo>
                  <a:pt x="376074" y="4625625"/>
                </a:lnTo>
                <a:lnTo>
                  <a:pt x="374836" y="4624683"/>
                </a:lnTo>
                <a:cubicBezTo>
                  <a:pt x="374836" y="4624683"/>
                  <a:pt x="374836" y="4624683"/>
                  <a:pt x="375249" y="4624212"/>
                </a:cubicBezTo>
                <a:lnTo>
                  <a:pt x="855650" y="3392380"/>
                </a:lnTo>
                <a:lnTo>
                  <a:pt x="902246" y="3404157"/>
                </a:lnTo>
                <a:cubicBezTo>
                  <a:pt x="932761" y="3411694"/>
                  <a:pt x="1036264" y="3437131"/>
                  <a:pt x="1036264" y="3437131"/>
                </a:cubicBezTo>
                <a:cubicBezTo>
                  <a:pt x="1152962" y="3466337"/>
                  <a:pt x="1321618" y="3507791"/>
                  <a:pt x="1530272" y="3559137"/>
                </a:cubicBezTo>
                <a:cubicBezTo>
                  <a:pt x="1756246" y="3614723"/>
                  <a:pt x="2029642" y="3681614"/>
                  <a:pt x="2334376" y="3756042"/>
                </a:cubicBezTo>
                <a:lnTo>
                  <a:pt x="0" y="2446013"/>
                </a:lnTo>
                <a:lnTo>
                  <a:pt x="329889" y="1193455"/>
                </a:lnTo>
                <a:cubicBezTo>
                  <a:pt x="1657692" y="1193455"/>
                  <a:pt x="2957042" y="1280602"/>
                  <a:pt x="4121549" y="1402136"/>
                </a:cubicBezTo>
                <a:close/>
              </a:path>
            </a:pathLst>
          </a:custGeom>
          <a:solidFill>
            <a:schemeClr val="accent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pic>
        <p:nvPicPr>
          <p:cNvPr id="1005" name="Google Shape;1005;p110"/>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006" name="Google Shape;1006;p110"/>
          <p:cNvSpPr txBox="1">
            <a:spLocks noGrp="1"/>
          </p:cNvSpPr>
          <p:nvPr>
            <p:ph type="title"/>
          </p:nvPr>
        </p:nvSpPr>
        <p:spPr>
          <a:xfrm>
            <a:off x="545125" y="2054750"/>
            <a:ext cx="3143100" cy="9876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07" name="Google Shape;1007;p110"/>
          <p:cNvSpPr txBox="1">
            <a:spLocks noGrp="1"/>
          </p:cNvSpPr>
          <p:nvPr>
            <p:ph type="subTitle" idx="1"/>
          </p:nvPr>
        </p:nvSpPr>
        <p:spPr>
          <a:xfrm>
            <a:off x="548647" y="3182550"/>
            <a:ext cx="3145500" cy="206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None/>
              <a:defRPr sz="1000">
                <a:solidFill>
                  <a:schemeClr val="lt1"/>
                </a:solidFill>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9. Chapter Breaker C1">
  <p:cSld name="CUSTOM_3_1_1_1_1_1">
    <p:bg>
      <p:bgPr>
        <a:solidFill>
          <a:schemeClr val="accent4"/>
        </a:solidFill>
        <a:effectLst/>
      </p:bgPr>
    </p:bg>
    <p:spTree>
      <p:nvGrpSpPr>
        <p:cNvPr id="1" name="Shape 1008"/>
        <p:cNvGrpSpPr/>
        <p:nvPr/>
      </p:nvGrpSpPr>
      <p:grpSpPr>
        <a:xfrm>
          <a:off x="0" y="0"/>
          <a:ext cx="0" cy="0"/>
          <a:chOff x="0" y="0"/>
          <a:chExt cx="0" cy="0"/>
        </a:xfrm>
      </p:grpSpPr>
      <p:pic>
        <p:nvPicPr>
          <p:cNvPr id="1009" name="Google Shape;1009;p111"/>
          <p:cNvPicPr preferRelativeResize="0"/>
          <p:nvPr/>
        </p:nvPicPr>
        <p:blipFill>
          <a:blip r:embed="rId2">
            <a:alphaModFix/>
          </a:blip>
          <a:stretch>
            <a:fillRect/>
          </a:stretch>
        </p:blipFill>
        <p:spPr>
          <a:xfrm>
            <a:off x="0" y="787100"/>
            <a:ext cx="4789125" cy="2742975"/>
          </a:xfrm>
          <a:prstGeom prst="rect">
            <a:avLst/>
          </a:prstGeom>
          <a:noFill/>
          <a:ln>
            <a:noFill/>
          </a:ln>
        </p:spPr>
      </p:pic>
      <p:sp>
        <p:nvSpPr>
          <p:cNvPr id="1010" name="Google Shape;1010;p111"/>
          <p:cNvSpPr txBox="1">
            <a:spLocks noGrp="1"/>
          </p:cNvSpPr>
          <p:nvPr>
            <p:ph type="title"/>
          </p:nvPr>
        </p:nvSpPr>
        <p:spPr>
          <a:xfrm>
            <a:off x="545125" y="2224425"/>
            <a:ext cx="78159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3200"/>
              <a:buNone/>
              <a:defRPr sz="3200">
                <a:solidFill>
                  <a:schemeClr val="lt1"/>
                </a:solidFill>
                <a:highlight>
                  <a:schemeClr val="accent4"/>
                </a:highlight>
              </a:defRPr>
            </a:lvl1pPr>
            <a:lvl2pPr lvl="1" rtl="0">
              <a:spcBef>
                <a:spcPts val="0"/>
              </a:spcBef>
              <a:spcAft>
                <a:spcPts val="0"/>
              </a:spcAft>
              <a:buClr>
                <a:schemeClr val="lt1"/>
              </a:buClr>
              <a:buSzPts val="2800"/>
              <a:buNone/>
              <a:defRPr>
                <a:solidFill>
                  <a:schemeClr val="lt1"/>
                </a:solidFill>
                <a:highlight>
                  <a:schemeClr val="accent4"/>
                </a:highlight>
              </a:defRPr>
            </a:lvl2pPr>
            <a:lvl3pPr lvl="2" rtl="0">
              <a:spcBef>
                <a:spcPts val="0"/>
              </a:spcBef>
              <a:spcAft>
                <a:spcPts val="0"/>
              </a:spcAft>
              <a:buClr>
                <a:schemeClr val="lt1"/>
              </a:buClr>
              <a:buSzPts val="2800"/>
              <a:buNone/>
              <a:defRPr>
                <a:solidFill>
                  <a:schemeClr val="lt1"/>
                </a:solidFill>
                <a:highlight>
                  <a:schemeClr val="accent4"/>
                </a:highlight>
              </a:defRPr>
            </a:lvl3pPr>
            <a:lvl4pPr lvl="3" rtl="0">
              <a:spcBef>
                <a:spcPts val="0"/>
              </a:spcBef>
              <a:spcAft>
                <a:spcPts val="0"/>
              </a:spcAft>
              <a:buClr>
                <a:schemeClr val="lt1"/>
              </a:buClr>
              <a:buSzPts val="2800"/>
              <a:buNone/>
              <a:defRPr>
                <a:solidFill>
                  <a:schemeClr val="lt1"/>
                </a:solidFill>
                <a:highlight>
                  <a:schemeClr val="accent4"/>
                </a:highlight>
              </a:defRPr>
            </a:lvl4pPr>
            <a:lvl5pPr lvl="4" rtl="0">
              <a:spcBef>
                <a:spcPts val="0"/>
              </a:spcBef>
              <a:spcAft>
                <a:spcPts val="0"/>
              </a:spcAft>
              <a:buClr>
                <a:schemeClr val="lt1"/>
              </a:buClr>
              <a:buSzPts val="2800"/>
              <a:buNone/>
              <a:defRPr>
                <a:solidFill>
                  <a:schemeClr val="lt1"/>
                </a:solidFill>
                <a:highlight>
                  <a:schemeClr val="accent4"/>
                </a:highlight>
              </a:defRPr>
            </a:lvl5pPr>
            <a:lvl6pPr lvl="5" rtl="0">
              <a:spcBef>
                <a:spcPts val="0"/>
              </a:spcBef>
              <a:spcAft>
                <a:spcPts val="0"/>
              </a:spcAft>
              <a:buClr>
                <a:schemeClr val="lt1"/>
              </a:buClr>
              <a:buSzPts val="2800"/>
              <a:buNone/>
              <a:defRPr>
                <a:solidFill>
                  <a:schemeClr val="lt1"/>
                </a:solidFill>
                <a:highlight>
                  <a:schemeClr val="accent4"/>
                </a:highlight>
              </a:defRPr>
            </a:lvl6pPr>
            <a:lvl7pPr lvl="6" rtl="0">
              <a:spcBef>
                <a:spcPts val="0"/>
              </a:spcBef>
              <a:spcAft>
                <a:spcPts val="0"/>
              </a:spcAft>
              <a:buClr>
                <a:schemeClr val="lt1"/>
              </a:buClr>
              <a:buSzPts val="2800"/>
              <a:buNone/>
              <a:defRPr>
                <a:solidFill>
                  <a:schemeClr val="lt1"/>
                </a:solidFill>
                <a:highlight>
                  <a:schemeClr val="accent4"/>
                </a:highlight>
              </a:defRPr>
            </a:lvl7pPr>
            <a:lvl8pPr lvl="7" rtl="0">
              <a:spcBef>
                <a:spcPts val="0"/>
              </a:spcBef>
              <a:spcAft>
                <a:spcPts val="0"/>
              </a:spcAft>
              <a:buClr>
                <a:schemeClr val="lt1"/>
              </a:buClr>
              <a:buSzPts val="2800"/>
              <a:buNone/>
              <a:defRPr>
                <a:solidFill>
                  <a:schemeClr val="lt1"/>
                </a:solidFill>
                <a:highlight>
                  <a:schemeClr val="accent4"/>
                </a:highlight>
              </a:defRPr>
            </a:lvl8pPr>
            <a:lvl9pPr lvl="8" rtl="0">
              <a:spcBef>
                <a:spcPts val="0"/>
              </a:spcBef>
              <a:spcAft>
                <a:spcPts val="0"/>
              </a:spcAft>
              <a:buClr>
                <a:schemeClr val="lt1"/>
              </a:buClr>
              <a:buSzPts val="2800"/>
              <a:buNone/>
              <a:defRPr>
                <a:solidFill>
                  <a:schemeClr val="lt1"/>
                </a:solidFill>
                <a:highlight>
                  <a:schemeClr val="accent4"/>
                </a:highlight>
              </a:defRPr>
            </a:lvl9pPr>
          </a:lstStyle>
          <a:p>
            <a:endParaRPr/>
          </a:p>
        </p:txBody>
      </p:sp>
      <p:sp>
        <p:nvSpPr>
          <p:cNvPr id="1011" name="Google Shape;1011;p111"/>
          <p:cNvSpPr txBox="1">
            <a:spLocks noGrp="1"/>
          </p:cNvSpPr>
          <p:nvPr>
            <p:ph type="subTitle" idx="1"/>
          </p:nvPr>
        </p:nvSpPr>
        <p:spPr>
          <a:xfrm>
            <a:off x="548667" y="1990825"/>
            <a:ext cx="7818000" cy="206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None/>
              <a:defRPr sz="1000">
                <a:solidFill>
                  <a:schemeClr val="lt1"/>
                </a:solidFill>
                <a:highlight>
                  <a:schemeClr val="accent4"/>
                </a:highlight>
              </a:defRPr>
            </a:lvl1pPr>
            <a:lvl2pPr lvl="1" rtl="0">
              <a:spcBef>
                <a:spcPts val="1000"/>
              </a:spcBef>
              <a:spcAft>
                <a:spcPts val="0"/>
              </a:spcAft>
              <a:buClr>
                <a:schemeClr val="lt1"/>
              </a:buClr>
              <a:buSzPts val="1400"/>
              <a:buNone/>
              <a:defRPr>
                <a:solidFill>
                  <a:schemeClr val="lt1"/>
                </a:solidFill>
                <a:highlight>
                  <a:schemeClr val="accent4"/>
                </a:highlight>
              </a:defRPr>
            </a:lvl2pPr>
            <a:lvl3pPr lvl="2" rtl="0">
              <a:spcBef>
                <a:spcPts val="1000"/>
              </a:spcBef>
              <a:spcAft>
                <a:spcPts val="0"/>
              </a:spcAft>
              <a:buClr>
                <a:schemeClr val="lt1"/>
              </a:buClr>
              <a:buSzPts val="1000"/>
              <a:buNone/>
              <a:defRPr>
                <a:solidFill>
                  <a:schemeClr val="lt1"/>
                </a:solidFill>
                <a:highlight>
                  <a:schemeClr val="accent4"/>
                </a:highlight>
              </a:defRPr>
            </a:lvl3pPr>
            <a:lvl4pPr lvl="3" rtl="0">
              <a:spcBef>
                <a:spcPts val="1000"/>
              </a:spcBef>
              <a:spcAft>
                <a:spcPts val="0"/>
              </a:spcAft>
              <a:buClr>
                <a:schemeClr val="lt1"/>
              </a:buClr>
              <a:buSzPts val="700"/>
              <a:buNone/>
              <a:defRPr>
                <a:solidFill>
                  <a:schemeClr val="lt1"/>
                </a:solidFill>
                <a:highlight>
                  <a:schemeClr val="accent4"/>
                </a:highlight>
              </a:defRPr>
            </a:lvl4pPr>
            <a:lvl5pPr lvl="4" rtl="0">
              <a:spcBef>
                <a:spcPts val="1000"/>
              </a:spcBef>
              <a:spcAft>
                <a:spcPts val="0"/>
              </a:spcAft>
              <a:buClr>
                <a:schemeClr val="lt1"/>
              </a:buClr>
              <a:buSzPts val="700"/>
              <a:buNone/>
              <a:defRPr>
                <a:solidFill>
                  <a:schemeClr val="lt1"/>
                </a:solidFill>
                <a:highlight>
                  <a:schemeClr val="accent4"/>
                </a:highlight>
              </a:defRPr>
            </a:lvl5pPr>
            <a:lvl6pPr lvl="5" rtl="0">
              <a:spcBef>
                <a:spcPts val="1000"/>
              </a:spcBef>
              <a:spcAft>
                <a:spcPts val="0"/>
              </a:spcAft>
              <a:buClr>
                <a:schemeClr val="lt1"/>
              </a:buClr>
              <a:buSzPts val="700"/>
              <a:buNone/>
              <a:defRPr>
                <a:solidFill>
                  <a:schemeClr val="lt1"/>
                </a:solidFill>
                <a:highlight>
                  <a:schemeClr val="accent4"/>
                </a:highlight>
              </a:defRPr>
            </a:lvl6pPr>
            <a:lvl7pPr lvl="6" rtl="0">
              <a:spcBef>
                <a:spcPts val="1000"/>
              </a:spcBef>
              <a:spcAft>
                <a:spcPts val="0"/>
              </a:spcAft>
              <a:buClr>
                <a:schemeClr val="lt1"/>
              </a:buClr>
              <a:buSzPts val="700"/>
              <a:buNone/>
              <a:defRPr>
                <a:solidFill>
                  <a:schemeClr val="lt1"/>
                </a:solidFill>
                <a:highlight>
                  <a:schemeClr val="accent4"/>
                </a:highlight>
              </a:defRPr>
            </a:lvl7pPr>
            <a:lvl8pPr lvl="7" rtl="0">
              <a:spcBef>
                <a:spcPts val="1000"/>
              </a:spcBef>
              <a:spcAft>
                <a:spcPts val="0"/>
              </a:spcAft>
              <a:buClr>
                <a:schemeClr val="lt1"/>
              </a:buClr>
              <a:buSzPts val="700"/>
              <a:buNone/>
              <a:defRPr>
                <a:solidFill>
                  <a:schemeClr val="lt1"/>
                </a:solidFill>
                <a:highlight>
                  <a:schemeClr val="accent4"/>
                </a:highlight>
              </a:defRPr>
            </a:lvl8pPr>
            <a:lvl9pPr lvl="8" rtl="0">
              <a:spcBef>
                <a:spcPts val="1000"/>
              </a:spcBef>
              <a:spcAft>
                <a:spcPts val="1000"/>
              </a:spcAft>
              <a:buClr>
                <a:schemeClr val="lt1"/>
              </a:buClr>
              <a:buSzPts val="700"/>
              <a:buNone/>
              <a:defRPr>
                <a:solidFill>
                  <a:schemeClr val="lt1"/>
                </a:solidFill>
                <a:highlight>
                  <a:schemeClr val="accent4"/>
                </a:highlight>
              </a:defRPr>
            </a:lvl9pPr>
          </a:lstStyle>
          <a:p>
            <a:endParaRPr/>
          </a:p>
        </p:txBody>
      </p:sp>
      <p:pic>
        <p:nvPicPr>
          <p:cNvPr id="1012" name="Google Shape;1012;p111"/>
          <p:cNvPicPr preferRelativeResize="0"/>
          <p:nvPr/>
        </p:nvPicPr>
        <p:blipFill rotWithShape="1">
          <a:blip r:embed="rId3">
            <a:alphaModFix/>
          </a:blip>
          <a:srcRect l="79" r="69"/>
          <a:stretch/>
        </p:blipFill>
        <p:spPr>
          <a:xfrm>
            <a:off x="8318450" y="4809825"/>
            <a:ext cx="596956" cy="119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9. Chapter Breaker D | Number 3">
  <p:cSld name="CUSTOM_3_1_1_1_1_1_2_2">
    <p:bg>
      <p:bgPr>
        <a:solidFill>
          <a:schemeClr val="accent3"/>
        </a:solidFill>
        <a:effectLst/>
      </p:bgPr>
    </p:bg>
    <p:spTree>
      <p:nvGrpSpPr>
        <p:cNvPr id="1" name="Shape 1013"/>
        <p:cNvGrpSpPr/>
        <p:nvPr/>
      </p:nvGrpSpPr>
      <p:grpSpPr>
        <a:xfrm>
          <a:off x="0" y="0"/>
          <a:ext cx="0" cy="0"/>
          <a:chOff x="0" y="0"/>
          <a:chExt cx="0" cy="0"/>
        </a:xfrm>
      </p:grpSpPr>
      <p:sp>
        <p:nvSpPr>
          <p:cNvPr id="1014" name="Google Shape;1014;p112"/>
          <p:cNvSpPr txBox="1">
            <a:spLocks noGrp="1"/>
          </p:cNvSpPr>
          <p:nvPr>
            <p:ph type="title"/>
          </p:nvPr>
        </p:nvSpPr>
        <p:spPr>
          <a:xfrm>
            <a:off x="545125" y="2172650"/>
            <a:ext cx="39804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15" name="Google Shape;1015;p112"/>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16" name="Google Shape;1016;p112"/>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17" name="Google Shape;1017;p112"/>
          <p:cNvSpPr/>
          <p:nvPr/>
        </p:nvSpPr>
        <p:spPr>
          <a:xfrm>
            <a:off x="5950650" y="496700"/>
            <a:ext cx="2285582" cy="4150081"/>
          </a:xfrm>
          <a:custGeom>
            <a:avLst/>
            <a:gdLst/>
            <a:ahLst/>
            <a:cxnLst/>
            <a:rect l="l" t="t" r="r" b="b"/>
            <a:pathLst>
              <a:path w="3312437" h="6014610" extrusionOk="0">
                <a:moveTo>
                  <a:pt x="1400663" y="3257913"/>
                </a:moveTo>
                <a:cubicBezTo>
                  <a:pt x="1767887" y="3266267"/>
                  <a:pt x="2168514" y="3424991"/>
                  <a:pt x="2034968" y="4210232"/>
                </a:cubicBezTo>
                <a:lnTo>
                  <a:pt x="1993239" y="4460835"/>
                </a:lnTo>
                <a:cubicBezTo>
                  <a:pt x="1868049" y="5195956"/>
                  <a:pt x="1517507" y="5363033"/>
                  <a:pt x="1242079" y="5363033"/>
                </a:cubicBezTo>
                <a:cubicBezTo>
                  <a:pt x="966652" y="5363033"/>
                  <a:pt x="682885" y="5162542"/>
                  <a:pt x="783040" y="4602853"/>
                </a:cubicBezTo>
                <a:lnTo>
                  <a:pt x="908230" y="3884439"/>
                </a:lnTo>
                <a:lnTo>
                  <a:pt x="106998" y="3884439"/>
                </a:lnTo>
                <a:lnTo>
                  <a:pt x="31882" y="4335534"/>
                </a:lnTo>
                <a:cubicBezTo>
                  <a:pt x="-126696" y="5287843"/>
                  <a:pt x="315653" y="6014610"/>
                  <a:pt x="1150273" y="6014610"/>
                </a:cubicBezTo>
                <a:cubicBezTo>
                  <a:pt x="2009931" y="6014610"/>
                  <a:pt x="2652591" y="5271137"/>
                  <a:pt x="2802820" y="4402361"/>
                </a:cubicBezTo>
                <a:cubicBezTo>
                  <a:pt x="2944711" y="3583706"/>
                  <a:pt x="2569132" y="3124258"/>
                  <a:pt x="2201898" y="2998957"/>
                </a:cubicBezTo>
                <a:lnTo>
                  <a:pt x="2218590" y="2898706"/>
                </a:lnTo>
                <a:cubicBezTo>
                  <a:pt x="2627554" y="2748345"/>
                  <a:pt x="3136669" y="2447612"/>
                  <a:pt x="3286897" y="1537069"/>
                </a:cubicBezTo>
                <a:cubicBezTo>
                  <a:pt x="3428789" y="693352"/>
                  <a:pt x="2969749" y="0"/>
                  <a:pt x="2151813" y="0"/>
                </a:cubicBezTo>
                <a:cubicBezTo>
                  <a:pt x="1275464" y="0"/>
                  <a:pt x="682885" y="643229"/>
                  <a:pt x="532653" y="1595543"/>
                </a:cubicBezTo>
                <a:lnTo>
                  <a:pt x="474230" y="1963104"/>
                </a:lnTo>
                <a:lnTo>
                  <a:pt x="1275464" y="1963104"/>
                </a:lnTo>
                <a:lnTo>
                  <a:pt x="1367269" y="1411768"/>
                </a:lnTo>
                <a:cubicBezTo>
                  <a:pt x="1459085" y="852070"/>
                  <a:pt x="1792935" y="651584"/>
                  <a:pt x="2068352" y="651584"/>
                </a:cubicBezTo>
                <a:cubicBezTo>
                  <a:pt x="2343780" y="651584"/>
                  <a:pt x="2602516" y="818656"/>
                  <a:pt x="2494008" y="1470242"/>
                </a:cubicBezTo>
                <a:lnTo>
                  <a:pt x="2452278" y="1712491"/>
                </a:lnTo>
                <a:cubicBezTo>
                  <a:pt x="2335434" y="2414198"/>
                  <a:pt x="1893087" y="2572913"/>
                  <a:pt x="1525853" y="2581267"/>
                </a:cubicBezTo>
                <a:lnTo>
                  <a:pt x="1175312" y="2589620"/>
                </a:lnTo>
                <a:lnTo>
                  <a:pt x="1058467" y="3249560"/>
                </a:lnTo>
                <a:lnTo>
                  <a:pt x="1400663" y="325791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9. Chapter Breaker D | Number 1">
  <p:cSld name="CUSTOM_3_1_1_1_1_1_2_2_1">
    <p:bg>
      <p:bgPr>
        <a:solidFill>
          <a:schemeClr val="accent3"/>
        </a:solidFill>
        <a:effectLst/>
      </p:bgPr>
    </p:bg>
    <p:spTree>
      <p:nvGrpSpPr>
        <p:cNvPr id="1" name="Shape 1018"/>
        <p:cNvGrpSpPr/>
        <p:nvPr/>
      </p:nvGrpSpPr>
      <p:grpSpPr>
        <a:xfrm>
          <a:off x="0" y="0"/>
          <a:ext cx="0" cy="0"/>
          <a:chOff x="0" y="0"/>
          <a:chExt cx="0" cy="0"/>
        </a:xfrm>
      </p:grpSpPr>
      <p:sp>
        <p:nvSpPr>
          <p:cNvPr id="1019" name="Google Shape;1019;p113"/>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20" name="Google Shape;1020;p113"/>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21" name="Google Shape;1021;p113"/>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22" name="Google Shape;1022;p113"/>
          <p:cNvSpPr/>
          <p:nvPr/>
        </p:nvSpPr>
        <p:spPr>
          <a:xfrm>
            <a:off x="6489576" y="496713"/>
            <a:ext cx="1281111" cy="4147245"/>
          </a:xfrm>
          <a:custGeom>
            <a:avLst/>
            <a:gdLst/>
            <a:ahLst/>
            <a:cxnLst/>
            <a:rect l="l" t="t" r="r" b="b"/>
            <a:pathLst>
              <a:path w="1798051" h="5841190" extrusionOk="0">
                <a:moveTo>
                  <a:pt x="1340216" y="0"/>
                </a:moveTo>
                <a:cubicBezTo>
                  <a:pt x="1173724" y="417228"/>
                  <a:pt x="874053" y="667565"/>
                  <a:pt x="382918" y="667565"/>
                </a:cubicBezTo>
                <a:lnTo>
                  <a:pt x="299675" y="1168237"/>
                </a:lnTo>
                <a:lnTo>
                  <a:pt x="865729" y="1168237"/>
                </a:lnTo>
                <a:lnTo>
                  <a:pt x="707567" y="1827461"/>
                </a:lnTo>
                <a:lnTo>
                  <a:pt x="0" y="5841191"/>
                </a:lnTo>
                <a:lnTo>
                  <a:pt x="774161" y="5841191"/>
                </a:lnTo>
                <a:lnTo>
                  <a:pt x="1798052" y="0"/>
                </a:lnTo>
                <a:lnTo>
                  <a:pt x="1340216"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9. Chapter Breaker D | Number 2">
  <p:cSld name="CUSTOM_3_1_1_1_1_1_2_2_1_1">
    <p:bg>
      <p:bgPr>
        <a:solidFill>
          <a:schemeClr val="accent3"/>
        </a:solidFill>
        <a:effectLst/>
      </p:bgPr>
    </p:bg>
    <p:spTree>
      <p:nvGrpSpPr>
        <p:cNvPr id="1" name="Shape 1023"/>
        <p:cNvGrpSpPr/>
        <p:nvPr/>
      </p:nvGrpSpPr>
      <p:grpSpPr>
        <a:xfrm>
          <a:off x="0" y="0"/>
          <a:ext cx="0" cy="0"/>
          <a:chOff x="0" y="0"/>
          <a:chExt cx="0" cy="0"/>
        </a:xfrm>
      </p:grpSpPr>
      <p:sp>
        <p:nvSpPr>
          <p:cNvPr id="1024" name="Google Shape;1024;p114"/>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25" name="Google Shape;1025;p114"/>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26" name="Google Shape;1026;p114"/>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27" name="Google Shape;1027;p114"/>
          <p:cNvSpPr/>
          <p:nvPr/>
        </p:nvSpPr>
        <p:spPr>
          <a:xfrm>
            <a:off x="5847189" y="494426"/>
            <a:ext cx="2363921" cy="4149531"/>
          </a:xfrm>
          <a:custGeom>
            <a:avLst/>
            <a:gdLst/>
            <a:ahLst/>
            <a:cxnLst/>
            <a:rect l="l" t="t" r="r" b="b"/>
            <a:pathLst>
              <a:path w="3377030" h="5927902" extrusionOk="0">
                <a:moveTo>
                  <a:pt x="3343770" y="1636434"/>
                </a:moveTo>
                <a:cubicBezTo>
                  <a:pt x="3502200" y="701330"/>
                  <a:pt x="3085271" y="0"/>
                  <a:pt x="2293107" y="0"/>
                </a:cubicBezTo>
                <a:cubicBezTo>
                  <a:pt x="1517619" y="0"/>
                  <a:pt x="958938" y="626187"/>
                  <a:pt x="767149" y="1711575"/>
                </a:cubicBezTo>
                <a:lnTo>
                  <a:pt x="692102" y="2137381"/>
                </a:lnTo>
                <a:lnTo>
                  <a:pt x="1484265" y="2137381"/>
                </a:lnTo>
                <a:lnTo>
                  <a:pt x="1609341" y="1419362"/>
                </a:lnTo>
                <a:cubicBezTo>
                  <a:pt x="1717749" y="818218"/>
                  <a:pt x="1992916" y="642885"/>
                  <a:pt x="2226400" y="642885"/>
                </a:cubicBezTo>
                <a:cubicBezTo>
                  <a:pt x="2459884" y="642885"/>
                  <a:pt x="2693358" y="818218"/>
                  <a:pt x="2584959" y="1419362"/>
                </a:cubicBezTo>
                <a:cubicBezTo>
                  <a:pt x="2376490" y="2629989"/>
                  <a:pt x="1809472" y="3540044"/>
                  <a:pt x="108401" y="5310061"/>
                </a:cubicBezTo>
                <a:lnTo>
                  <a:pt x="0" y="5927903"/>
                </a:lnTo>
                <a:lnTo>
                  <a:pt x="2601636" y="5927903"/>
                </a:lnTo>
                <a:lnTo>
                  <a:pt x="2718373" y="5251618"/>
                </a:lnTo>
                <a:lnTo>
                  <a:pt x="983953" y="5251618"/>
                </a:lnTo>
                <a:lnTo>
                  <a:pt x="1000630" y="5151431"/>
                </a:lnTo>
                <a:cubicBezTo>
                  <a:pt x="2326460" y="3874012"/>
                  <a:pt x="3135301" y="2863760"/>
                  <a:pt x="3343770" y="16364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9. Chapter Breaker D | Number 4">
  <p:cSld name="CUSTOM_3_1_1_1_1_1_2_2_1_1_1">
    <p:bg>
      <p:bgPr>
        <a:solidFill>
          <a:schemeClr val="accent3"/>
        </a:solidFill>
        <a:effectLst/>
      </p:bgPr>
    </p:bg>
    <p:spTree>
      <p:nvGrpSpPr>
        <p:cNvPr id="1" name="Shape 1028"/>
        <p:cNvGrpSpPr/>
        <p:nvPr/>
      </p:nvGrpSpPr>
      <p:grpSpPr>
        <a:xfrm>
          <a:off x="0" y="0"/>
          <a:ext cx="0" cy="0"/>
          <a:chOff x="0" y="0"/>
          <a:chExt cx="0" cy="0"/>
        </a:xfrm>
      </p:grpSpPr>
      <p:sp>
        <p:nvSpPr>
          <p:cNvPr id="1029" name="Google Shape;1029;p115"/>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30" name="Google Shape;1030;p115"/>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31" name="Google Shape;1031;p115"/>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32" name="Google Shape;1032;p115"/>
          <p:cNvSpPr/>
          <p:nvPr/>
        </p:nvSpPr>
        <p:spPr>
          <a:xfrm>
            <a:off x="5948557" y="498121"/>
            <a:ext cx="2158101" cy="4147245"/>
          </a:xfrm>
          <a:custGeom>
            <a:avLst/>
            <a:gdLst/>
            <a:ahLst/>
            <a:cxnLst/>
            <a:rect l="l" t="t" r="r" b="b"/>
            <a:pathLst>
              <a:path w="3039579" h="5841190" extrusionOk="0">
                <a:moveTo>
                  <a:pt x="3039579" y="0"/>
                </a:moveTo>
                <a:lnTo>
                  <a:pt x="1848732" y="0"/>
                </a:lnTo>
                <a:lnTo>
                  <a:pt x="116586" y="3571469"/>
                </a:lnTo>
                <a:lnTo>
                  <a:pt x="0" y="4205659"/>
                </a:lnTo>
                <a:lnTo>
                  <a:pt x="1523954" y="4205659"/>
                </a:lnTo>
                <a:lnTo>
                  <a:pt x="1240813" y="5841191"/>
                </a:lnTo>
                <a:lnTo>
                  <a:pt x="2015280" y="5841191"/>
                </a:lnTo>
                <a:lnTo>
                  <a:pt x="2298421" y="4205659"/>
                </a:lnTo>
                <a:lnTo>
                  <a:pt x="2648182" y="4205659"/>
                </a:lnTo>
                <a:lnTo>
                  <a:pt x="2773093" y="3538091"/>
                </a:lnTo>
                <a:lnTo>
                  <a:pt x="2423333" y="3538091"/>
                </a:lnTo>
                <a:lnTo>
                  <a:pt x="3039579" y="0"/>
                </a:lnTo>
                <a:close/>
                <a:moveTo>
                  <a:pt x="2048590" y="892868"/>
                </a:moveTo>
                <a:lnTo>
                  <a:pt x="2148519" y="892868"/>
                </a:lnTo>
                <a:lnTo>
                  <a:pt x="1981971" y="1627187"/>
                </a:lnTo>
                <a:lnTo>
                  <a:pt x="1648865" y="3538091"/>
                </a:lnTo>
                <a:lnTo>
                  <a:pt x="816105" y="3538091"/>
                </a:lnTo>
                <a:lnTo>
                  <a:pt x="832761" y="3437959"/>
                </a:lnTo>
                <a:lnTo>
                  <a:pt x="2048590" y="8928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extLst>
    <p:ext uri="{DCECCB84-F9BA-43D5-87BE-67443E8EF086}">
      <p15:sldGuideLst xmlns:p15="http://schemas.microsoft.com/office/powerpoint/2012/main">
        <p15:guide id="1" pos="3747">
          <p15:clr>
            <a:srgbClr val="FA7B17"/>
          </p15:clr>
        </p15:guide>
        <p15:guide id="2" pos="4986">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9. Chapter Breaker D | Number 5">
  <p:cSld name="CUSTOM_3_1_1_1_1_1_2_2_1_1_1_1">
    <p:bg>
      <p:bgPr>
        <a:solidFill>
          <a:schemeClr val="accent3"/>
        </a:solidFill>
        <a:effectLst/>
      </p:bgPr>
    </p:bg>
    <p:spTree>
      <p:nvGrpSpPr>
        <p:cNvPr id="1" name="Shape 1033"/>
        <p:cNvGrpSpPr/>
        <p:nvPr/>
      </p:nvGrpSpPr>
      <p:grpSpPr>
        <a:xfrm>
          <a:off x="0" y="0"/>
          <a:ext cx="0" cy="0"/>
          <a:chOff x="0" y="0"/>
          <a:chExt cx="0" cy="0"/>
        </a:xfrm>
      </p:grpSpPr>
      <p:sp>
        <p:nvSpPr>
          <p:cNvPr id="1034" name="Google Shape;1034;p116"/>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35" name="Google Shape;1035;p116"/>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36" name="Google Shape;1036;p116"/>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37" name="Google Shape;1037;p116"/>
          <p:cNvSpPr/>
          <p:nvPr/>
        </p:nvSpPr>
        <p:spPr>
          <a:xfrm>
            <a:off x="5941577" y="496985"/>
            <a:ext cx="2303723" cy="4149530"/>
          </a:xfrm>
          <a:custGeom>
            <a:avLst/>
            <a:gdLst/>
            <a:ahLst/>
            <a:cxnLst/>
            <a:rect l="l" t="t" r="r" b="b"/>
            <a:pathLst>
              <a:path w="3291033" h="5927900" extrusionOk="0">
                <a:moveTo>
                  <a:pt x="1924787" y="4433399"/>
                </a:moveTo>
                <a:cubicBezTo>
                  <a:pt x="1824820" y="5026194"/>
                  <a:pt x="1508250" y="5276672"/>
                  <a:pt x="1191680" y="5276672"/>
                </a:cubicBezTo>
                <a:cubicBezTo>
                  <a:pt x="875110" y="5276672"/>
                  <a:pt x="650185" y="5026194"/>
                  <a:pt x="750154" y="4433399"/>
                </a:cubicBezTo>
                <a:lnTo>
                  <a:pt x="833458" y="3940801"/>
                </a:lnTo>
                <a:lnTo>
                  <a:pt x="75363" y="3940801"/>
                </a:lnTo>
                <a:lnTo>
                  <a:pt x="67033" y="3982546"/>
                </a:lnTo>
                <a:cubicBezTo>
                  <a:pt x="-174558" y="5176476"/>
                  <a:pt x="250309" y="5927901"/>
                  <a:pt x="1125036" y="5927901"/>
                </a:cubicBezTo>
                <a:cubicBezTo>
                  <a:pt x="1999762" y="5927901"/>
                  <a:pt x="2591249" y="5193173"/>
                  <a:pt x="2841175" y="3748776"/>
                </a:cubicBezTo>
                <a:cubicBezTo>
                  <a:pt x="3116082" y="2212530"/>
                  <a:pt x="2666224" y="1586339"/>
                  <a:pt x="2074746" y="1586339"/>
                </a:cubicBezTo>
                <a:cubicBezTo>
                  <a:pt x="1733184" y="1586339"/>
                  <a:pt x="1533242" y="1711573"/>
                  <a:pt x="1316648" y="1903609"/>
                </a:cubicBezTo>
                <a:lnTo>
                  <a:pt x="1216672" y="1903609"/>
                </a:lnTo>
                <a:lnTo>
                  <a:pt x="1433275" y="667933"/>
                </a:lnTo>
                <a:lnTo>
                  <a:pt x="3174396" y="667933"/>
                </a:lnTo>
                <a:lnTo>
                  <a:pt x="3291033" y="0"/>
                </a:lnTo>
                <a:lnTo>
                  <a:pt x="775144" y="0"/>
                </a:lnTo>
                <a:lnTo>
                  <a:pt x="225317" y="3147632"/>
                </a:lnTo>
                <a:lnTo>
                  <a:pt x="975086" y="3147632"/>
                </a:lnTo>
                <a:lnTo>
                  <a:pt x="983417" y="3097538"/>
                </a:lnTo>
                <a:cubicBezTo>
                  <a:pt x="1083383" y="2504743"/>
                  <a:pt x="1408284" y="2254274"/>
                  <a:pt x="1724854" y="2254274"/>
                </a:cubicBezTo>
                <a:cubicBezTo>
                  <a:pt x="2041414" y="2254274"/>
                  <a:pt x="2258018" y="2504743"/>
                  <a:pt x="2158051" y="3097538"/>
                </a:cubicBezTo>
                <a:lnTo>
                  <a:pt x="1924787" y="44333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extLst>
    <p:ext uri="{DCECCB84-F9BA-43D5-87BE-67443E8EF086}">
      <p15:sldGuideLst xmlns:p15="http://schemas.microsoft.com/office/powerpoint/2012/main">
        <p15:guide id="1" pos="3747">
          <p15:clr>
            <a:srgbClr val="FA7B17"/>
          </p15:clr>
        </p15:guide>
        <p15:guide id="2" pos="4986">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9. Chapter Breaker D | Number 6">
  <p:cSld name="CUSTOM_3_1_1_1_1_1_2_2_1_1_1_1_1">
    <p:bg>
      <p:bgPr>
        <a:solidFill>
          <a:schemeClr val="accent3"/>
        </a:solidFill>
        <a:effectLst/>
      </p:bgPr>
    </p:bg>
    <p:spTree>
      <p:nvGrpSpPr>
        <p:cNvPr id="1" name="Shape 1038"/>
        <p:cNvGrpSpPr/>
        <p:nvPr/>
      </p:nvGrpSpPr>
      <p:grpSpPr>
        <a:xfrm>
          <a:off x="0" y="0"/>
          <a:ext cx="0" cy="0"/>
          <a:chOff x="0" y="0"/>
          <a:chExt cx="0" cy="0"/>
        </a:xfrm>
      </p:grpSpPr>
      <p:sp>
        <p:nvSpPr>
          <p:cNvPr id="1039" name="Google Shape;1039;p117"/>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40" name="Google Shape;1040;p117"/>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41" name="Google Shape;1041;p117"/>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42" name="Google Shape;1042;p117"/>
          <p:cNvSpPr/>
          <p:nvPr/>
        </p:nvSpPr>
        <p:spPr>
          <a:xfrm>
            <a:off x="5975099" y="496712"/>
            <a:ext cx="2211925" cy="4150081"/>
          </a:xfrm>
          <a:custGeom>
            <a:avLst/>
            <a:gdLst/>
            <a:ahLst/>
            <a:cxnLst/>
            <a:rect l="l" t="t" r="r" b="b"/>
            <a:pathLst>
              <a:path w="3205688" h="6014610" extrusionOk="0">
                <a:moveTo>
                  <a:pt x="1224058" y="1645664"/>
                </a:moveTo>
                <a:cubicBezTo>
                  <a:pt x="1349257" y="902192"/>
                  <a:pt x="1674761" y="651584"/>
                  <a:pt x="1991909" y="651584"/>
                </a:cubicBezTo>
                <a:cubicBezTo>
                  <a:pt x="2309066" y="651584"/>
                  <a:pt x="2509380" y="902192"/>
                  <a:pt x="2417564" y="1495302"/>
                </a:cubicBezTo>
                <a:lnTo>
                  <a:pt x="2367488" y="1821095"/>
                </a:lnTo>
                <a:lnTo>
                  <a:pt x="3168723" y="1821095"/>
                </a:lnTo>
                <a:cubicBezTo>
                  <a:pt x="3343999" y="843716"/>
                  <a:pt x="2884960" y="0"/>
                  <a:pt x="2025293" y="0"/>
                </a:cubicBezTo>
                <a:cubicBezTo>
                  <a:pt x="1199020" y="0"/>
                  <a:pt x="606442" y="676644"/>
                  <a:pt x="264249" y="2572913"/>
                </a:cubicBezTo>
                <a:lnTo>
                  <a:pt x="105671" y="3441698"/>
                </a:lnTo>
                <a:cubicBezTo>
                  <a:pt x="-211485" y="5195956"/>
                  <a:pt x="205825" y="6014610"/>
                  <a:pt x="1082176" y="6014610"/>
                </a:cubicBezTo>
                <a:cubicBezTo>
                  <a:pt x="2058686" y="6014610"/>
                  <a:pt x="2584494" y="5195956"/>
                  <a:pt x="2759760" y="4226939"/>
                </a:cubicBezTo>
                <a:cubicBezTo>
                  <a:pt x="3010150" y="2806819"/>
                  <a:pt x="2475996" y="2322311"/>
                  <a:pt x="1916795" y="2322311"/>
                </a:cubicBezTo>
                <a:cubicBezTo>
                  <a:pt x="1582945" y="2322311"/>
                  <a:pt x="1340911" y="2472672"/>
                  <a:pt x="1157290" y="2631397"/>
                </a:cubicBezTo>
                <a:lnTo>
                  <a:pt x="1057138" y="2631397"/>
                </a:lnTo>
                <a:lnTo>
                  <a:pt x="1224058" y="1645664"/>
                </a:lnTo>
                <a:close/>
                <a:moveTo>
                  <a:pt x="840132" y="3817612"/>
                </a:moveTo>
                <a:cubicBezTo>
                  <a:pt x="940294" y="3224499"/>
                  <a:pt x="1265797" y="2973887"/>
                  <a:pt x="1582945" y="2973887"/>
                </a:cubicBezTo>
                <a:cubicBezTo>
                  <a:pt x="1900103" y="2973887"/>
                  <a:pt x="2125455" y="3224499"/>
                  <a:pt x="2025293" y="3817612"/>
                </a:cubicBezTo>
                <a:lnTo>
                  <a:pt x="1908449" y="4519309"/>
                </a:lnTo>
                <a:cubicBezTo>
                  <a:pt x="1808297" y="5112421"/>
                  <a:pt x="1482793" y="5363033"/>
                  <a:pt x="1165636" y="5363033"/>
                </a:cubicBezTo>
                <a:cubicBezTo>
                  <a:pt x="848478" y="5363033"/>
                  <a:pt x="614789" y="5112421"/>
                  <a:pt x="739980" y="4394008"/>
                </a:cubicBezTo>
                <a:lnTo>
                  <a:pt x="840132" y="38176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9. Chapter Breaker D | Number 7">
  <p:cSld name="CUSTOM_3_1_1_1_1_1_2_2_1_1_1_1_1_1">
    <p:bg>
      <p:bgPr>
        <a:solidFill>
          <a:schemeClr val="accent3"/>
        </a:solidFill>
        <a:effectLst/>
      </p:bgPr>
    </p:bg>
    <p:spTree>
      <p:nvGrpSpPr>
        <p:cNvPr id="1" name="Shape 1043"/>
        <p:cNvGrpSpPr/>
        <p:nvPr/>
      </p:nvGrpSpPr>
      <p:grpSpPr>
        <a:xfrm>
          <a:off x="0" y="0"/>
          <a:ext cx="0" cy="0"/>
          <a:chOff x="0" y="0"/>
          <a:chExt cx="0" cy="0"/>
        </a:xfrm>
      </p:grpSpPr>
      <p:sp>
        <p:nvSpPr>
          <p:cNvPr id="1044" name="Google Shape;1044;p118"/>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45" name="Google Shape;1045;p118"/>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46" name="Google Shape;1046;p118"/>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47" name="Google Shape;1047;p118"/>
          <p:cNvSpPr/>
          <p:nvPr/>
        </p:nvSpPr>
        <p:spPr>
          <a:xfrm>
            <a:off x="6272106" y="508809"/>
            <a:ext cx="1914928" cy="4147245"/>
          </a:xfrm>
          <a:custGeom>
            <a:avLst/>
            <a:gdLst/>
            <a:ahLst/>
            <a:cxnLst/>
            <a:rect l="l" t="t" r="r" b="b"/>
            <a:pathLst>
              <a:path w="2697081" h="5841190" extrusionOk="0">
                <a:moveTo>
                  <a:pt x="2697082" y="0"/>
                </a:moveTo>
                <a:lnTo>
                  <a:pt x="332972" y="0"/>
                </a:lnTo>
                <a:lnTo>
                  <a:pt x="216432" y="667565"/>
                </a:lnTo>
                <a:lnTo>
                  <a:pt x="1889624" y="667565"/>
                </a:lnTo>
                <a:lnTo>
                  <a:pt x="1881299" y="725976"/>
                </a:lnTo>
                <a:cubicBezTo>
                  <a:pt x="1157083" y="1577120"/>
                  <a:pt x="591027" y="2486674"/>
                  <a:pt x="0" y="5841191"/>
                </a:cubicBezTo>
                <a:lnTo>
                  <a:pt x="832432" y="5841191"/>
                </a:lnTo>
                <a:cubicBezTo>
                  <a:pt x="1356861" y="2845491"/>
                  <a:pt x="1598270" y="1635531"/>
                  <a:pt x="2580535" y="667565"/>
                </a:cubicBezTo>
                <a:lnTo>
                  <a:pt x="269708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9. Chapter Breaker D | Number 8">
  <p:cSld name="CUSTOM_3_1_1_1_1_1_2_2_1_1_1_1_1_1_1">
    <p:bg>
      <p:bgPr>
        <a:solidFill>
          <a:schemeClr val="accent3"/>
        </a:solidFill>
        <a:effectLst/>
      </p:bgPr>
    </p:bg>
    <p:spTree>
      <p:nvGrpSpPr>
        <p:cNvPr id="1" name="Shape 1048"/>
        <p:cNvGrpSpPr/>
        <p:nvPr/>
      </p:nvGrpSpPr>
      <p:grpSpPr>
        <a:xfrm>
          <a:off x="0" y="0"/>
          <a:ext cx="0" cy="0"/>
          <a:chOff x="0" y="0"/>
          <a:chExt cx="0" cy="0"/>
        </a:xfrm>
      </p:grpSpPr>
      <p:sp>
        <p:nvSpPr>
          <p:cNvPr id="1049" name="Google Shape;1049;p119"/>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50" name="Google Shape;1050;p119"/>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51" name="Google Shape;1051;p119"/>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52" name="Google Shape;1052;p119"/>
          <p:cNvSpPr/>
          <p:nvPr/>
        </p:nvSpPr>
        <p:spPr>
          <a:xfrm>
            <a:off x="5937670" y="497101"/>
            <a:ext cx="2292188" cy="4149279"/>
          </a:xfrm>
          <a:custGeom>
            <a:avLst/>
            <a:gdLst/>
            <a:ahLst/>
            <a:cxnLst/>
            <a:rect l="l" t="t" r="r" b="b"/>
            <a:pathLst>
              <a:path w="3322012" h="6013448" extrusionOk="0">
                <a:moveTo>
                  <a:pt x="2126334" y="0"/>
                </a:moveTo>
                <a:cubicBezTo>
                  <a:pt x="1351486" y="0"/>
                  <a:pt x="693285" y="658895"/>
                  <a:pt x="543315" y="1517961"/>
                </a:cubicBezTo>
                <a:cubicBezTo>
                  <a:pt x="418338" y="2251920"/>
                  <a:pt x="718280" y="2668941"/>
                  <a:pt x="1068215" y="2852426"/>
                </a:cubicBezTo>
                <a:lnTo>
                  <a:pt x="1051552" y="2944169"/>
                </a:lnTo>
                <a:cubicBezTo>
                  <a:pt x="651626" y="3144344"/>
                  <a:pt x="185051" y="3486302"/>
                  <a:pt x="35081" y="4328685"/>
                </a:cubicBezTo>
                <a:cubicBezTo>
                  <a:pt x="-148217" y="5337871"/>
                  <a:pt x="410007" y="6013449"/>
                  <a:pt x="1168193" y="6013449"/>
                </a:cubicBezTo>
                <a:cubicBezTo>
                  <a:pt x="2043019" y="6013449"/>
                  <a:pt x="2651238" y="5337871"/>
                  <a:pt x="2801205" y="4478809"/>
                </a:cubicBezTo>
                <a:cubicBezTo>
                  <a:pt x="2967844" y="3553024"/>
                  <a:pt x="2534587" y="3186045"/>
                  <a:pt x="2284642" y="2985870"/>
                </a:cubicBezTo>
                <a:lnTo>
                  <a:pt x="2301305" y="2894127"/>
                </a:lnTo>
                <a:cubicBezTo>
                  <a:pt x="2634575" y="2710642"/>
                  <a:pt x="3159469" y="2402044"/>
                  <a:pt x="3292773" y="1618044"/>
                </a:cubicBezTo>
                <a:cubicBezTo>
                  <a:pt x="3459412" y="658895"/>
                  <a:pt x="2892851" y="0"/>
                  <a:pt x="2126334" y="0"/>
                </a:cubicBezTo>
                <a:close/>
                <a:moveTo>
                  <a:pt x="1359817" y="1476260"/>
                </a:moveTo>
                <a:cubicBezTo>
                  <a:pt x="1459805" y="892426"/>
                  <a:pt x="1759739" y="650553"/>
                  <a:pt x="2076345" y="650553"/>
                </a:cubicBezTo>
                <a:cubicBezTo>
                  <a:pt x="2392952" y="650553"/>
                  <a:pt x="2609580" y="892426"/>
                  <a:pt x="2509592" y="1476260"/>
                </a:cubicBezTo>
                <a:lnTo>
                  <a:pt x="2467935" y="1718126"/>
                </a:lnTo>
                <a:cubicBezTo>
                  <a:pt x="2367957" y="2301961"/>
                  <a:pt x="2059682" y="2543828"/>
                  <a:pt x="1743076" y="2543828"/>
                </a:cubicBezTo>
                <a:cubicBezTo>
                  <a:pt x="1426478" y="2543828"/>
                  <a:pt x="1218182" y="2301961"/>
                  <a:pt x="1318160" y="1718126"/>
                </a:cubicBezTo>
                <a:lnTo>
                  <a:pt x="1359817" y="1476260"/>
                </a:lnTo>
                <a:close/>
                <a:moveTo>
                  <a:pt x="876581" y="4128509"/>
                </a:moveTo>
                <a:cubicBezTo>
                  <a:pt x="976559" y="3536344"/>
                  <a:pt x="1301497" y="3286127"/>
                  <a:pt x="1618103" y="3286127"/>
                </a:cubicBezTo>
                <a:cubicBezTo>
                  <a:pt x="1934710" y="3286127"/>
                  <a:pt x="2159660" y="3536344"/>
                  <a:pt x="2059682" y="4128509"/>
                </a:cubicBezTo>
                <a:lnTo>
                  <a:pt x="1993030" y="4520510"/>
                </a:lnTo>
                <a:cubicBezTo>
                  <a:pt x="1893052" y="5112685"/>
                  <a:pt x="1568114" y="5362901"/>
                  <a:pt x="1251507" y="5362901"/>
                </a:cubicBezTo>
                <a:cubicBezTo>
                  <a:pt x="934901" y="5362901"/>
                  <a:pt x="709949" y="5112685"/>
                  <a:pt x="809929" y="4520510"/>
                </a:cubicBezTo>
                <a:lnTo>
                  <a:pt x="876581" y="41285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9. Chapter Breaker D | Number 9">
  <p:cSld name="CUSTOM_3_1_1_1_1_1_2_2_1_1_1_1_1_1_1_1">
    <p:bg>
      <p:bgPr>
        <a:solidFill>
          <a:schemeClr val="accent3"/>
        </a:solidFill>
        <a:effectLst/>
      </p:bgPr>
    </p:bg>
    <p:spTree>
      <p:nvGrpSpPr>
        <p:cNvPr id="1" name="Shape 1053"/>
        <p:cNvGrpSpPr/>
        <p:nvPr/>
      </p:nvGrpSpPr>
      <p:grpSpPr>
        <a:xfrm>
          <a:off x="0" y="0"/>
          <a:ext cx="0" cy="0"/>
          <a:chOff x="0" y="0"/>
          <a:chExt cx="0" cy="0"/>
        </a:xfrm>
      </p:grpSpPr>
      <p:sp>
        <p:nvSpPr>
          <p:cNvPr id="1054" name="Google Shape;1054;p120"/>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55" name="Google Shape;1055;p120"/>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56" name="Google Shape;1056;p120"/>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57" name="Google Shape;1057;p120"/>
          <p:cNvSpPr/>
          <p:nvPr/>
        </p:nvSpPr>
        <p:spPr>
          <a:xfrm>
            <a:off x="5968253" y="496699"/>
            <a:ext cx="2211927" cy="4150081"/>
          </a:xfrm>
          <a:custGeom>
            <a:avLst/>
            <a:gdLst/>
            <a:ahLst/>
            <a:cxnLst/>
            <a:rect l="l" t="t" r="r" b="b"/>
            <a:pathLst>
              <a:path w="3205692" h="6014610" extrusionOk="0">
                <a:moveTo>
                  <a:pt x="1981628" y="4368947"/>
                </a:moveTo>
                <a:cubicBezTo>
                  <a:pt x="1856438" y="5112421"/>
                  <a:pt x="1530935" y="5363033"/>
                  <a:pt x="1213777" y="5363033"/>
                </a:cubicBezTo>
                <a:cubicBezTo>
                  <a:pt x="896619" y="5363033"/>
                  <a:pt x="696314" y="5112421"/>
                  <a:pt x="788122" y="4519309"/>
                </a:cubicBezTo>
                <a:lnTo>
                  <a:pt x="838197" y="4193525"/>
                </a:lnTo>
                <a:lnTo>
                  <a:pt x="36963" y="4193525"/>
                </a:lnTo>
                <a:cubicBezTo>
                  <a:pt x="-138306" y="5170895"/>
                  <a:pt x="320735" y="6014610"/>
                  <a:pt x="1180393" y="6014610"/>
                </a:cubicBezTo>
                <a:cubicBezTo>
                  <a:pt x="2006666" y="6014610"/>
                  <a:pt x="2599251" y="5337964"/>
                  <a:pt x="2941446" y="3441698"/>
                </a:cubicBezTo>
                <a:lnTo>
                  <a:pt x="3100021" y="2572913"/>
                </a:lnTo>
                <a:cubicBezTo>
                  <a:pt x="3417178" y="818656"/>
                  <a:pt x="2999869" y="0"/>
                  <a:pt x="2123510" y="0"/>
                </a:cubicBezTo>
                <a:cubicBezTo>
                  <a:pt x="1147009" y="0"/>
                  <a:pt x="621198" y="818656"/>
                  <a:pt x="445928" y="1787672"/>
                </a:cubicBezTo>
                <a:cubicBezTo>
                  <a:pt x="195542" y="3207793"/>
                  <a:pt x="729698" y="3692301"/>
                  <a:pt x="1288891" y="3692301"/>
                </a:cubicBezTo>
                <a:cubicBezTo>
                  <a:pt x="1622740" y="3692301"/>
                  <a:pt x="1864784" y="3541939"/>
                  <a:pt x="2048396" y="3383224"/>
                </a:cubicBezTo>
                <a:lnTo>
                  <a:pt x="2148558" y="3383224"/>
                </a:lnTo>
                <a:lnTo>
                  <a:pt x="1981628" y="4368947"/>
                </a:lnTo>
                <a:close/>
                <a:moveTo>
                  <a:pt x="2365554" y="2197000"/>
                </a:moveTo>
                <a:cubicBezTo>
                  <a:pt x="2265402" y="2790112"/>
                  <a:pt x="1939898" y="3040724"/>
                  <a:pt x="1622740" y="3040724"/>
                </a:cubicBezTo>
                <a:cubicBezTo>
                  <a:pt x="1305583" y="3040724"/>
                  <a:pt x="1080241" y="2790112"/>
                  <a:pt x="1180393" y="2197000"/>
                </a:cubicBezTo>
                <a:lnTo>
                  <a:pt x="1297237" y="1495302"/>
                </a:lnTo>
                <a:cubicBezTo>
                  <a:pt x="1397398" y="902192"/>
                  <a:pt x="1722892" y="651584"/>
                  <a:pt x="2040050" y="651584"/>
                </a:cubicBezTo>
                <a:cubicBezTo>
                  <a:pt x="2357207" y="651584"/>
                  <a:pt x="2590905" y="902192"/>
                  <a:pt x="2465705" y="1620604"/>
                </a:cubicBezTo>
                <a:lnTo>
                  <a:pt x="2365554" y="219700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9. Chapter Breaker D | Number 10">
  <p:cSld name="CUSTOM_3_1_1_1_1_1_2_2_1_1_1_1_1_1_1_1_1">
    <p:bg>
      <p:bgPr>
        <a:solidFill>
          <a:schemeClr val="accent3"/>
        </a:solidFill>
        <a:effectLst/>
      </p:bgPr>
    </p:bg>
    <p:spTree>
      <p:nvGrpSpPr>
        <p:cNvPr id="1" name="Shape 1058"/>
        <p:cNvGrpSpPr/>
        <p:nvPr/>
      </p:nvGrpSpPr>
      <p:grpSpPr>
        <a:xfrm>
          <a:off x="0" y="0"/>
          <a:ext cx="0" cy="0"/>
          <a:chOff x="0" y="0"/>
          <a:chExt cx="0" cy="0"/>
        </a:xfrm>
      </p:grpSpPr>
      <p:sp>
        <p:nvSpPr>
          <p:cNvPr id="1059" name="Google Shape;1059;p121"/>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3200"/>
              <a:buNone/>
              <a:defRPr sz="3200">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060" name="Google Shape;1060;p121"/>
          <p:cNvSpPr txBox="1">
            <a:spLocks noGrp="1"/>
          </p:cNvSpPr>
          <p:nvPr>
            <p:ph type="subTitle" idx="1"/>
          </p:nvPr>
        </p:nvSpPr>
        <p:spPr>
          <a:xfrm>
            <a:off x="548640" y="1939038"/>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None/>
              <a:defRPr>
                <a:solidFill>
                  <a:srgbClr val="000000"/>
                </a:solidFill>
              </a:defRPr>
            </a:lvl2pPr>
            <a:lvl3pPr lvl="2" rtl="0">
              <a:spcBef>
                <a:spcPts val="1000"/>
              </a:spcBef>
              <a:spcAft>
                <a:spcPts val="0"/>
              </a:spcAft>
              <a:buClr>
                <a:srgbClr val="000000"/>
              </a:buClr>
              <a:buSzPts val="1000"/>
              <a:buNone/>
              <a:defRPr>
                <a:solidFill>
                  <a:srgbClr val="000000"/>
                </a:solidFill>
              </a:defRPr>
            </a:lvl3pPr>
            <a:lvl4pPr lvl="3" rtl="0">
              <a:spcBef>
                <a:spcPts val="1000"/>
              </a:spcBef>
              <a:spcAft>
                <a:spcPts val="0"/>
              </a:spcAft>
              <a:buClr>
                <a:srgbClr val="000000"/>
              </a:buClr>
              <a:buSzPts val="700"/>
              <a:buNone/>
              <a:defRPr>
                <a:solidFill>
                  <a:srgbClr val="000000"/>
                </a:solidFill>
              </a:defRPr>
            </a:lvl4pPr>
            <a:lvl5pPr lvl="4" rtl="0">
              <a:spcBef>
                <a:spcPts val="1000"/>
              </a:spcBef>
              <a:spcAft>
                <a:spcPts val="0"/>
              </a:spcAft>
              <a:buClr>
                <a:srgbClr val="000000"/>
              </a:buClr>
              <a:buSzPts val="700"/>
              <a:buNone/>
              <a:defRPr>
                <a:solidFill>
                  <a:srgbClr val="000000"/>
                </a:solidFill>
              </a:defRPr>
            </a:lvl5pPr>
            <a:lvl6pPr lvl="5" rtl="0">
              <a:spcBef>
                <a:spcPts val="1000"/>
              </a:spcBef>
              <a:spcAft>
                <a:spcPts val="0"/>
              </a:spcAft>
              <a:buClr>
                <a:srgbClr val="000000"/>
              </a:buClr>
              <a:buSzPts val="700"/>
              <a:buNone/>
              <a:defRPr>
                <a:solidFill>
                  <a:srgbClr val="000000"/>
                </a:solidFill>
              </a:defRPr>
            </a:lvl6pPr>
            <a:lvl7pPr lvl="6" rtl="0">
              <a:spcBef>
                <a:spcPts val="1000"/>
              </a:spcBef>
              <a:spcAft>
                <a:spcPts val="0"/>
              </a:spcAft>
              <a:buClr>
                <a:srgbClr val="000000"/>
              </a:buClr>
              <a:buSzPts val="700"/>
              <a:buNone/>
              <a:defRPr>
                <a:solidFill>
                  <a:srgbClr val="000000"/>
                </a:solidFill>
              </a:defRPr>
            </a:lvl7pPr>
            <a:lvl8pPr lvl="7" rtl="0">
              <a:spcBef>
                <a:spcPts val="1000"/>
              </a:spcBef>
              <a:spcAft>
                <a:spcPts val="0"/>
              </a:spcAft>
              <a:buClr>
                <a:srgbClr val="000000"/>
              </a:buClr>
              <a:buSzPts val="700"/>
              <a:buNone/>
              <a:defRPr>
                <a:solidFill>
                  <a:srgbClr val="000000"/>
                </a:solidFill>
              </a:defRPr>
            </a:lvl8pPr>
            <a:lvl9pPr lvl="8" rtl="0">
              <a:spcBef>
                <a:spcPts val="1000"/>
              </a:spcBef>
              <a:spcAft>
                <a:spcPts val="1000"/>
              </a:spcAft>
              <a:buClr>
                <a:srgbClr val="000000"/>
              </a:buClr>
              <a:buSzPts val="700"/>
              <a:buNone/>
              <a:defRPr>
                <a:solidFill>
                  <a:srgbClr val="000000"/>
                </a:solidFill>
              </a:defRPr>
            </a:lvl9pPr>
          </a:lstStyle>
          <a:p>
            <a:endParaRPr/>
          </a:p>
        </p:txBody>
      </p:sp>
      <p:pic>
        <p:nvPicPr>
          <p:cNvPr id="1061" name="Google Shape;1061;p121"/>
          <p:cNvPicPr preferRelativeResize="0"/>
          <p:nvPr/>
        </p:nvPicPr>
        <p:blipFill>
          <a:blip r:embed="rId2">
            <a:alphaModFix/>
          </a:blip>
          <a:stretch>
            <a:fillRect/>
          </a:stretch>
        </p:blipFill>
        <p:spPr>
          <a:xfrm>
            <a:off x="3693750" y="2757050"/>
            <a:ext cx="3122970" cy="2386449"/>
          </a:xfrm>
          <a:prstGeom prst="rect">
            <a:avLst/>
          </a:prstGeom>
          <a:noFill/>
          <a:ln>
            <a:noFill/>
          </a:ln>
        </p:spPr>
      </p:pic>
      <p:sp>
        <p:nvSpPr>
          <p:cNvPr id="1062" name="Google Shape;1062;p121"/>
          <p:cNvSpPr/>
          <p:nvPr/>
        </p:nvSpPr>
        <p:spPr>
          <a:xfrm>
            <a:off x="5553401" y="496699"/>
            <a:ext cx="3256783" cy="4150081"/>
          </a:xfrm>
          <a:custGeom>
            <a:avLst/>
            <a:gdLst/>
            <a:ahLst/>
            <a:cxnLst/>
            <a:rect l="l" t="t" r="r" b="b"/>
            <a:pathLst>
              <a:path w="4719975" h="6014610" extrusionOk="0">
                <a:moveTo>
                  <a:pt x="1343204" y="83536"/>
                </a:moveTo>
                <a:cubicBezTo>
                  <a:pt x="1176341" y="501218"/>
                  <a:pt x="876002" y="751827"/>
                  <a:pt x="383772" y="751827"/>
                </a:cubicBezTo>
                <a:lnTo>
                  <a:pt x="300343" y="1253043"/>
                </a:lnTo>
                <a:lnTo>
                  <a:pt x="867659" y="1253043"/>
                </a:lnTo>
                <a:lnTo>
                  <a:pt x="709145" y="1912983"/>
                </a:lnTo>
                <a:lnTo>
                  <a:pt x="0" y="5931076"/>
                </a:lnTo>
                <a:lnTo>
                  <a:pt x="775887" y="5931076"/>
                </a:lnTo>
                <a:lnTo>
                  <a:pt x="1802061" y="83536"/>
                </a:lnTo>
                <a:lnTo>
                  <a:pt x="1343204" y="83536"/>
                </a:lnTo>
                <a:close/>
                <a:moveTo>
                  <a:pt x="1735776" y="3099198"/>
                </a:moveTo>
                <a:cubicBezTo>
                  <a:pt x="1368689" y="5112421"/>
                  <a:pt x="1677377" y="6014610"/>
                  <a:pt x="2695203" y="6014610"/>
                </a:cubicBezTo>
                <a:cubicBezTo>
                  <a:pt x="3671324" y="6014610"/>
                  <a:pt x="4163551" y="5162542"/>
                  <a:pt x="4538981" y="3099198"/>
                </a:cubicBezTo>
                <a:lnTo>
                  <a:pt x="4572352" y="2915413"/>
                </a:lnTo>
                <a:cubicBezTo>
                  <a:pt x="4922754" y="985724"/>
                  <a:pt x="4664121" y="0"/>
                  <a:pt x="3637953" y="0"/>
                </a:cubicBezTo>
                <a:cubicBezTo>
                  <a:pt x="2636804" y="0"/>
                  <a:pt x="2144577" y="852070"/>
                  <a:pt x="1769147" y="2915413"/>
                </a:cubicBezTo>
                <a:lnTo>
                  <a:pt x="1735776" y="3099198"/>
                </a:lnTo>
                <a:close/>
                <a:moveTo>
                  <a:pt x="2603433" y="3291327"/>
                </a:moveTo>
                <a:lnTo>
                  <a:pt x="2503321" y="3291327"/>
                </a:lnTo>
                <a:lnTo>
                  <a:pt x="2812009" y="1495302"/>
                </a:lnTo>
                <a:cubicBezTo>
                  <a:pt x="2920464" y="902192"/>
                  <a:pt x="3254181" y="651584"/>
                  <a:pt x="3571212" y="651584"/>
                </a:cubicBezTo>
                <a:cubicBezTo>
                  <a:pt x="3888234" y="651584"/>
                  <a:pt x="4138523" y="902192"/>
                  <a:pt x="4030069" y="1495302"/>
                </a:cubicBezTo>
                <a:lnTo>
                  <a:pt x="3963327" y="1921337"/>
                </a:lnTo>
                <a:lnTo>
                  <a:pt x="2603433" y="3291327"/>
                </a:lnTo>
                <a:close/>
                <a:moveTo>
                  <a:pt x="3504461" y="4519309"/>
                </a:moveTo>
                <a:cubicBezTo>
                  <a:pt x="3396006" y="5112421"/>
                  <a:pt x="3062290" y="5363033"/>
                  <a:pt x="2745259" y="5363033"/>
                </a:cubicBezTo>
                <a:cubicBezTo>
                  <a:pt x="2428237" y="5363033"/>
                  <a:pt x="2177947" y="5112421"/>
                  <a:pt x="2286402" y="4519309"/>
                </a:cubicBezTo>
                <a:lnTo>
                  <a:pt x="2361486" y="4093275"/>
                </a:lnTo>
                <a:lnTo>
                  <a:pt x="3721380" y="2714931"/>
                </a:lnTo>
                <a:lnTo>
                  <a:pt x="3821492" y="2714931"/>
                </a:lnTo>
                <a:lnTo>
                  <a:pt x="3504461" y="45193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3. Text Slide B | One size split | Vertical">
  <p:cSld name="CUSTOM_2_2">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45126" y="487300"/>
            <a:ext cx="8050200" cy="279600"/>
          </a:xfrm>
          <a:prstGeom prst="rect">
            <a:avLst/>
          </a:prstGeom>
        </p:spPr>
        <p:txBody>
          <a:bodyPr spcFirstLastPara="1" wrap="square" lIns="91425" tIns="91425" rIns="91425" bIns="91425"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2" name="Google Shape;52;p13"/>
          <p:cNvSpPr txBox="1">
            <a:spLocks noGrp="1"/>
          </p:cNvSpPr>
          <p:nvPr>
            <p:ph type="subTitle" idx="1"/>
          </p:nvPr>
        </p:nvSpPr>
        <p:spPr>
          <a:xfrm>
            <a:off x="545125" y="1289300"/>
            <a:ext cx="3310200" cy="3127200"/>
          </a:xfrm>
          <a:prstGeom prst="rect">
            <a:avLst/>
          </a:prstGeom>
        </p:spPr>
        <p:txBody>
          <a:bodyPr spcFirstLastPara="1" wrap="square" lIns="91425" tIns="91425" rIns="91425" bIns="91425"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53" name="Google Shape;53;p13"/>
          <p:cNvSpPr txBox="1">
            <a:spLocks noGrp="1"/>
          </p:cNvSpPr>
          <p:nvPr>
            <p:ph type="subTitle" idx="2"/>
          </p:nvPr>
        </p:nvSpPr>
        <p:spPr>
          <a:xfrm>
            <a:off x="5285232" y="1289304"/>
            <a:ext cx="3310200" cy="3127200"/>
          </a:xfrm>
          <a:prstGeom prst="rect">
            <a:avLst/>
          </a:prstGeom>
        </p:spPr>
        <p:txBody>
          <a:bodyPr spcFirstLastPara="1" wrap="square" lIns="91425" tIns="91425" rIns="91425" bIns="91425"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54" name="Google Shape;54;p13"/>
          <p:cNvSpPr txBox="1">
            <a:spLocks noGrp="1"/>
          </p:cNvSpPr>
          <p:nvPr>
            <p:ph type="sldNum" idx="12"/>
          </p:nvPr>
        </p:nvSpPr>
        <p:spPr>
          <a:xfrm>
            <a:off x="270767" y="4809823"/>
            <a:ext cx="548700" cy="119400"/>
          </a:xfrm>
          <a:prstGeom prst="rect">
            <a:avLst/>
          </a:prstGeom>
        </p:spPr>
        <p:txBody>
          <a:bodyPr spcFirstLastPara="1" wrap="square" lIns="91425" tIns="91425" rIns="91425" bIns="91425" anchor="ctr" anchorCtr="0">
            <a:normAutofit fontScale="2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55" name="Google Shape;55;p13"/>
          <p:cNvCxnSpPr/>
          <p:nvPr/>
        </p:nvCxnSpPr>
        <p:spPr>
          <a:xfrm>
            <a:off x="4570225" y="1179576"/>
            <a:ext cx="0" cy="34323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pos="2879">
          <p15:clr>
            <a:srgbClr val="FA7B17"/>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9. Chapter Breaker C2">
  <p:cSld name="CUSTOM_3_1_1_1_1_1_1">
    <p:bg>
      <p:bgPr>
        <a:solidFill>
          <a:schemeClr val="accent1"/>
        </a:solidFill>
        <a:effectLst/>
      </p:bgPr>
    </p:bg>
    <p:spTree>
      <p:nvGrpSpPr>
        <p:cNvPr id="1" name="Shape 1063"/>
        <p:cNvGrpSpPr/>
        <p:nvPr/>
      </p:nvGrpSpPr>
      <p:grpSpPr>
        <a:xfrm>
          <a:off x="0" y="0"/>
          <a:ext cx="0" cy="0"/>
          <a:chOff x="0" y="0"/>
          <a:chExt cx="0" cy="0"/>
        </a:xfrm>
      </p:grpSpPr>
      <p:pic>
        <p:nvPicPr>
          <p:cNvPr id="1064" name="Google Shape;1064;p122"/>
          <p:cNvPicPr preferRelativeResize="0"/>
          <p:nvPr/>
        </p:nvPicPr>
        <p:blipFill rotWithShape="1">
          <a:blip r:embed="rId2">
            <a:alphaModFix/>
          </a:blip>
          <a:srcRect/>
          <a:stretch/>
        </p:blipFill>
        <p:spPr>
          <a:xfrm>
            <a:off x="5253025" y="2172650"/>
            <a:ext cx="3890975" cy="2965728"/>
          </a:xfrm>
          <a:prstGeom prst="rect">
            <a:avLst/>
          </a:prstGeom>
          <a:noFill/>
          <a:ln>
            <a:noFill/>
          </a:ln>
        </p:spPr>
      </p:pic>
      <p:sp>
        <p:nvSpPr>
          <p:cNvPr id="1065" name="Google Shape;1065;p122"/>
          <p:cNvSpPr txBox="1">
            <a:spLocks noGrp="1"/>
          </p:cNvSpPr>
          <p:nvPr>
            <p:ph type="title"/>
          </p:nvPr>
        </p:nvSpPr>
        <p:spPr>
          <a:xfrm>
            <a:off x="545125" y="2224425"/>
            <a:ext cx="5815800" cy="279600"/>
          </a:xfrm>
          <a:prstGeom prst="rect">
            <a:avLst/>
          </a:prstGeom>
        </p:spPr>
        <p:txBody>
          <a:bodyPr spcFirstLastPara="1" wrap="square" lIns="0" tIns="0" rIns="0" bIns="0" anchor="t" anchorCtr="0">
            <a:sp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6" name="Google Shape;1066;p122"/>
          <p:cNvSpPr txBox="1">
            <a:spLocks noGrp="1"/>
          </p:cNvSpPr>
          <p:nvPr>
            <p:ph type="subTitle" idx="1"/>
          </p:nvPr>
        </p:nvSpPr>
        <p:spPr>
          <a:xfrm>
            <a:off x="548640" y="1990813"/>
            <a:ext cx="5815500" cy="206100"/>
          </a:xfrm>
          <a:prstGeom prst="rect">
            <a:avLst/>
          </a:prstGeom>
        </p:spPr>
        <p:txBody>
          <a:bodyPr spcFirstLastPara="1" wrap="square" lIns="0" tIns="0" rIns="0" bIns="0" anchor="t" anchorCtr="0">
            <a:spAutoFit/>
          </a:bodyPr>
          <a:lstStyle>
            <a:lvl1pPr lvl="0" rtl="0">
              <a:spcBef>
                <a:spcPts val="0"/>
              </a:spcBef>
              <a:spcAft>
                <a:spcPts val="0"/>
              </a:spcAft>
              <a:buSzPts val="1000"/>
              <a:buNone/>
              <a:defRPr sz="1000"/>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0. Quote Slide C1">
  <p:cSld name="CUSTOM_3_1_1_1_1_1_1_1">
    <p:bg>
      <p:bgPr>
        <a:solidFill>
          <a:schemeClr val="dk2"/>
        </a:solidFill>
        <a:effectLst/>
      </p:bgPr>
    </p:bg>
    <p:spTree>
      <p:nvGrpSpPr>
        <p:cNvPr id="1" name="Shape 1067"/>
        <p:cNvGrpSpPr/>
        <p:nvPr/>
      </p:nvGrpSpPr>
      <p:grpSpPr>
        <a:xfrm>
          <a:off x="0" y="0"/>
          <a:ext cx="0" cy="0"/>
          <a:chOff x="0" y="0"/>
          <a:chExt cx="0" cy="0"/>
        </a:xfrm>
      </p:grpSpPr>
      <p:sp>
        <p:nvSpPr>
          <p:cNvPr id="1068" name="Google Shape;1068;p123"/>
          <p:cNvSpPr txBox="1">
            <a:spLocks noGrp="1"/>
          </p:cNvSpPr>
          <p:nvPr>
            <p:ph type="title"/>
          </p:nvPr>
        </p:nvSpPr>
        <p:spPr>
          <a:xfrm>
            <a:off x="545125" y="487300"/>
            <a:ext cx="5852100" cy="31365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Inter"/>
              <a:buNone/>
              <a:defRPr sz="2000" i="1">
                <a:latin typeface="Inter"/>
                <a:ea typeface="Inter"/>
                <a:cs typeface="Inter"/>
                <a:sym typeface="Inter"/>
              </a:defRPr>
            </a:lvl1pPr>
            <a:lvl2pPr lvl="1" rtl="0">
              <a:spcBef>
                <a:spcPts val="1000"/>
              </a:spcBef>
              <a:spcAft>
                <a:spcPts val="0"/>
              </a:spcAft>
              <a:buSzPts val="2800"/>
              <a:buNone/>
              <a:defRPr i="1"/>
            </a:lvl2pPr>
            <a:lvl3pPr lvl="2" rtl="0">
              <a:spcBef>
                <a:spcPts val="0"/>
              </a:spcBef>
              <a:spcAft>
                <a:spcPts val="0"/>
              </a:spcAft>
              <a:buSzPts val="2800"/>
              <a:buNone/>
              <a:defRPr i="1"/>
            </a:lvl3pPr>
            <a:lvl4pPr lvl="3" rtl="0">
              <a:spcBef>
                <a:spcPts val="0"/>
              </a:spcBef>
              <a:spcAft>
                <a:spcPts val="0"/>
              </a:spcAft>
              <a:buSzPts val="2800"/>
              <a:buNone/>
              <a:defRPr i="1"/>
            </a:lvl4pPr>
            <a:lvl5pPr lvl="4" rtl="0">
              <a:spcBef>
                <a:spcPts val="0"/>
              </a:spcBef>
              <a:spcAft>
                <a:spcPts val="0"/>
              </a:spcAft>
              <a:buSzPts val="2800"/>
              <a:buNone/>
              <a:defRPr i="1"/>
            </a:lvl5pPr>
            <a:lvl6pPr lvl="5" rtl="0">
              <a:spcBef>
                <a:spcPts val="0"/>
              </a:spcBef>
              <a:spcAft>
                <a:spcPts val="0"/>
              </a:spcAft>
              <a:buSzPts val="2800"/>
              <a:buNone/>
              <a:defRPr i="1"/>
            </a:lvl6pPr>
            <a:lvl7pPr lvl="6" rtl="0">
              <a:spcBef>
                <a:spcPts val="0"/>
              </a:spcBef>
              <a:spcAft>
                <a:spcPts val="0"/>
              </a:spcAft>
              <a:buSzPts val="2800"/>
              <a:buNone/>
              <a:defRPr i="1"/>
            </a:lvl7pPr>
            <a:lvl8pPr lvl="7" rtl="0">
              <a:spcBef>
                <a:spcPts val="0"/>
              </a:spcBef>
              <a:spcAft>
                <a:spcPts val="0"/>
              </a:spcAft>
              <a:buSzPts val="2800"/>
              <a:buNone/>
              <a:defRPr i="1"/>
            </a:lvl8pPr>
            <a:lvl9pPr lvl="8" rtl="0">
              <a:spcBef>
                <a:spcPts val="0"/>
              </a:spcBef>
              <a:spcAft>
                <a:spcPts val="0"/>
              </a:spcAft>
              <a:buSzPts val="2800"/>
              <a:buNone/>
              <a:defRPr i="1"/>
            </a:lvl9pPr>
          </a:lstStyle>
          <a:p>
            <a:endParaRPr/>
          </a:p>
        </p:txBody>
      </p:sp>
      <p:sp>
        <p:nvSpPr>
          <p:cNvPr id="1069" name="Google Shape;1069;p123"/>
          <p:cNvSpPr txBox="1">
            <a:spLocks noGrp="1"/>
          </p:cNvSpPr>
          <p:nvPr>
            <p:ph type="subTitle" idx="1"/>
          </p:nvPr>
        </p:nvSpPr>
        <p:spPr>
          <a:xfrm>
            <a:off x="545125" y="3438144"/>
            <a:ext cx="2126400" cy="206100"/>
          </a:xfrm>
          <a:prstGeom prst="rect">
            <a:avLst/>
          </a:prstGeom>
        </p:spPr>
        <p:txBody>
          <a:bodyPr spcFirstLastPara="1" wrap="square" lIns="0" tIns="0" rIns="0" bIns="0" anchor="t" anchorCtr="0">
            <a:spAutoFit/>
          </a:bodyPr>
          <a:lstStyle>
            <a:lvl1pPr lvl="0" rtl="0">
              <a:spcBef>
                <a:spcPts val="0"/>
              </a:spcBef>
              <a:spcAft>
                <a:spcPts val="0"/>
              </a:spcAft>
              <a:buSzPts val="1000"/>
              <a:buNone/>
              <a:defRPr sz="1000"/>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pic>
        <p:nvPicPr>
          <p:cNvPr id="1070" name="Google Shape;1070;p123"/>
          <p:cNvPicPr preferRelativeResize="0"/>
          <p:nvPr/>
        </p:nvPicPr>
        <p:blipFill>
          <a:blip r:embed="rId2">
            <a:alphaModFix/>
          </a:blip>
          <a:stretch>
            <a:fillRect/>
          </a:stretch>
        </p:blipFill>
        <p:spPr>
          <a:xfrm>
            <a:off x="6955325" y="1420150"/>
            <a:ext cx="2188676" cy="3099848"/>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0. Quote Slide C2">
  <p:cSld name="CUSTOM_3_1_1_1_1_1_1_1_1">
    <p:bg>
      <p:bgPr>
        <a:solidFill>
          <a:schemeClr val="accent2"/>
        </a:solidFill>
        <a:effectLst/>
      </p:bgPr>
    </p:bg>
    <p:spTree>
      <p:nvGrpSpPr>
        <p:cNvPr id="1" name="Shape 1071"/>
        <p:cNvGrpSpPr/>
        <p:nvPr/>
      </p:nvGrpSpPr>
      <p:grpSpPr>
        <a:xfrm>
          <a:off x="0" y="0"/>
          <a:ext cx="0" cy="0"/>
          <a:chOff x="0" y="0"/>
          <a:chExt cx="0" cy="0"/>
        </a:xfrm>
      </p:grpSpPr>
      <p:sp>
        <p:nvSpPr>
          <p:cNvPr id="1072" name="Google Shape;1072;p124"/>
          <p:cNvSpPr txBox="1">
            <a:spLocks noGrp="1"/>
          </p:cNvSpPr>
          <p:nvPr>
            <p:ph type="title"/>
          </p:nvPr>
        </p:nvSpPr>
        <p:spPr>
          <a:xfrm>
            <a:off x="545125" y="487300"/>
            <a:ext cx="5852100" cy="31365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chemeClr val="lt1"/>
              </a:buClr>
              <a:buSzPts val="2000"/>
              <a:buFont typeface="Inter"/>
              <a:buNone/>
              <a:defRPr sz="2000" i="1">
                <a:solidFill>
                  <a:schemeClr val="lt1"/>
                </a:solidFill>
                <a:latin typeface="Inter"/>
                <a:ea typeface="Inter"/>
                <a:cs typeface="Inter"/>
                <a:sym typeface="Inter"/>
              </a:defRPr>
            </a:lvl1pPr>
            <a:lvl2pPr lvl="1" rtl="0">
              <a:lnSpc>
                <a:spcPct val="115000"/>
              </a:lnSpc>
              <a:spcBef>
                <a:spcPts val="1000"/>
              </a:spcBef>
              <a:spcAft>
                <a:spcPts val="0"/>
              </a:spcAft>
              <a:buClr>
                <a:schemeClr val="lt1"/>
              </a:buClr>
              <a:buSzPts val="2800"/>
              <a:buNone/>
              <a:defRPr i="1">
                <a:solidFill>
                  <a:schemeClr val="lt1"/>
                </a:solidFill>
              </a:defRPr>
            </a:lvl2pPr>
            <a:lvl3pPr lvl="2" rtl="0">
              <a:lnSpc>
                <a:spcPct val="115000"/>
              </a:lnSpc>
              <a:spcBef>
                <a:spcPts val="0"/>
              </a:spcBef>
              <a:spcAft>
                <a:spcPts val="0"/>
              </a:spcAft>
              <a:buClr>
                <a:schemeClr val="lt1"/>
              </a:buClr>
              <a:buSzPts val="2800"/>
              <a:buNone/>
              <a:defRPr i="1">
                <a:solidFill>
                  <a:schemeClr val="lt1"/>
                </a:solidFill>
              </a:defRPr>
            </a:lvl3pPr>
            <a:lvl4pPr lvl="3" rtl="0">
              <a:lnSpc>
                <a:spcPct val="115000"/>
              </a:lnSpc>
              <a:spcBef>
                <a:spcPts val="0"/>
              </a:spcBef>
              <a:spcAft>
                <a:spcPts val="0"/>
              </a:spcAft>
              <a:buClr>
                <a:schemeClr val="lt1"/>
              </a:buClr>
              <a:buSzPts val="2800"/>
              <a:buNone/>
              <a:defRPr i="1">
                <a:solidFill>
                  <a:schemeClr val="lt1"/>
                </a:solidFill>
              </a:defRPr>
            </a:lvl4pPr>
            <a:lvl5pPr lvl="4" rtl="0">
              <a:lnSpc>
                <a:spcPct val="115000"/>
              </a:lnSpc>
              <a:spcBef>
                <a:spcPts val="0"/>
              </a:spcBef>
              <a:spcAft>
                <a:spcPts val="0"/>
              </a:spcAft>
              <a:buClr>
                <a:schemeClr val="lt1"/>
              </a:buClr>
              <a:buSzPts val="2800"/>
              <a:buNone/>
              <a:defRPr i="1">
                <a:solidFill>
                  <a:schemeClr val="lt1"/>
                </a:solidFill>
              </a:defRPr>
            </a:lvl5pPr>
            <a:lvl6pPr lvl="5" rtl="0">
              <a:lnSpc>
                <a:spcPct val="115000"/>
              </a:lnSpc>
              <a:spcBef>
                <a:spcPts val="0"/>
              </a:spcBef>
              <a:spcAft>
                <a:spcPts val="0"/>
              </a:spcAft>
              <a:buClr>
                <a:schemeClr val="lt1"/>
              </a:buClr>
              <a:buSzPts val="2800"/>
              <a:buNone/>
              <a:defRPr i="1">
                <a:solidFill>
                  <a:schemeClr val="lt1"/>
                </a:solidFill>
              </a:defRPr>
            </a:lvl6pPr>
            <a:lvl7pPr lvl="6" rtl="0">
              <a:lnSpc>
                <a:spcPct val="115000"/>
              </a:lnSpc>
              <a:spcBef>
                <a:spcPts val="0"/>
              </a:spcBef>
              <a:spcAft>
                <a:spcPts val="0"/>
              </a:spcAft>
              <a:buClr>
                <a:schemeClr val="lt1"/>
              </a:buClr>
              <a:buSzPts val="2800"/>
              <a:buNone/>
              <a:defRPr i="1">
                <a:solidFill>
                  <a:schemeClr val="lt1"/>
                </a:solidFill>
              </a:defRPr>
            </a:lvl7pPr>
            <a:lvl8pPr lvl="7" rtl="0">
              <a:lnSpc>
                <a:spcPct val="115000"/>
              </a:lnSpc>
              <a:spcBef>
                <a:spcPts val="0"/>
              </a:spcBef>
              <a:spcAft>
                <a:spcPts val="0"/>
              </a:spcAft>
              <a:buClr>
                <a:schemeClr val="lt1"/>
              </a:buClr>
              <a:buSzPts val="2800"/>
              <a:buNone/>
              <a:defRPr i="1">
                <a:solidFill>
                  <a:schemeClr val="lt1"/>
                </a:solidFill>
              </a:defRPr>
            </a:lvl8pPr>
            <a:lvl9pPr lvl="8" rtl="0">
              <a:lnSpc>
                <a:spcPct val="115000"/>
              </a:lnSpc>
              <a:spcBef>
                <a:spcPts val="0"/>
              </a:spcBef>
              <a:spcAft>
                <a:spcPts val="0"/>
              </a:spcAft>
              <a:buClr>
                <a:schemeClr val="lt1"/>
              </a:buClr>
              <a:buSzPts val="2800"/>
              <a:buNone/>
              <a:defRPr i="1">
                <a:solidFill>
                  <a:schemeClr val="lt1"/>
                </a:solidFill>
              </a:defRPr>
            </a:lvl9pPr>
          </a:lstStyle>
          <a:p>
            <a:endParaRPr/>
          </a:p>
        </p:txBody>
      </p:sp>
      <p:sp>
        <p:nvSpPr>
          <p:cNvPr id="1073" name="Google Shape;1073;p124"/>
          <p:cNvSpPr txBox="1">
            <a:spLocks noGrp="1"/>
          </p:cNvSpPr>
          <p:nvPr>
            <p:ph type="subTitle" idx="1"/>
          </p:nvPr>
        </p:nvSpPr>
        <p:spPr>
          <a:xfrm>
            <a:off x="545125" y="3438144"/>
            <a:ext cx="2126400" cy="206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None/>
              <a:defRPr sz="1000">
                <a:solidFill>
                  <a:schemeClr val="lt1"/>
                </a:solidFill>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pic>
        <p:nvPicPr>
          <p:cNvPr id="1074" name="Google Shape;1074;p124"/>
          <p:cNvPicPr preferRelativeResize="0"/>
          <p:nvPr/>
        </p:nvPicPr>
        <p:blipFill rotWithShape="1">
          <a:blip r:embed="rId2">
            <a:alphaModFix/>
          </a:blip>
          <a:srcRect l="199" r="199"/>
          <a:stretch/>
        </p:blipFill>
        <p:spPr>
          <a:xfrm>
            <a:off x="8318450" y="4809825"/>
            <a:ext cx="596956" cy="119400"/>
          </a:xfrm>
          <a:prstGeom prst="rect">
            <a:avLst/>
          </a:prstGeom>
          <a:noFill/>
          <a:ln>
            <a:noFill/>
          </a:ln>
        </p:spPr>
      </p:pic>
      <p:pic>
        <p:nvPicPr>
          <p:cNvPr id="1075" name="Google Shape;1075;p124"/>
          <p:cNvPicPr preferRelativeResize="0"/>
          <p:nvPr/>
        </p:nvPicPr>
        <p:blipFill>
          <a:blip r:embed="rId3">
            <a:alphaModFix/>
          </a:blip>
          <a:stretch>
            <a:fillRect/>
          </a:stretch>
        </p:blipFill>
        <p:spPr>
          <a:xfrm>
            <a:off x="6955325" y="1420150"/>
            <a:ext cx="2188676" cy="3099848"/>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0. Quote Slide A">
  <p:cSld name="CUSTOM_4">
    <p:spTree>
      <p:nvGrpSpPr>
        <p:cNvPr id="1" name="Shape 1076"/>
        <p:cNvGrpSpPr/>
        <p:nvPr/>
      </p:nvGrpSpPr>
      <p:grpSpPr>
        <a:xfrm>
          <a:off x="0" y="0"/>
          <a:ext cx="0" cy="0"/>
          <a:chOff x="0" y="0"/>
          <a:chExt cx="0" cy="0"/>
        </a:xfrm>
      </p:grpSpPr>
      <p:sp>
        <p:nvSpPr>
          <p:cNvPr id="1077" name="Google Shape;1077;p125"/>
          <p:cNvSpPr txBox="1">
            <a:spLocks noGrp="1"/>
          </p:cNvSpPr>
          <p:nvPr>
            <p:ph type="title"/>
          </p:nvPr>
        </p:nvSpPr>
        <p:spPr>
          <a:xfrm>
            <a:off x="545125" y="1069848"/>
            <a:ext cx="4398300" cy="26610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8" name="Google Shape;1078;p12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sp>
        <p:nvSpPr>
          <p:cNvPr id="1079" name="Google Shape;1079;p125"/>
          <p:cNvSpPr/>
          <p:nvPr/>
        </p:nvSpPr>
        <p:spPr>
          <a:xfrm>
            <a:off x="477075" y="2271400"/>
            <a:ext cx="8677562" cy="2871797"/>
          </a:xfrm>
          <a:custGeom>
            <a:avLst/>
            <a:gdLst/>
            <a:ahLst/>
            <a:cxnLst/>
            <a:rect l="l" t="t" r="r" b="b"/>
            <a:pathLst>
              <a:path w="8090967" h="2677666" extrusionOk="0">
                <a:moveTo>
                  <a:pt x="5505176" y="0"/>
                </a:moveTo>
                <a:lnTo>
                  <a:pt x="6169302" y="396716"/>
                </a:lnTo>
                <a:lnTo>
                  <a:pt x="5973791" y="829822"/>
                </a:lnTo>
                <a:lnTo>
                  <a:pt x="6393892" y="269825"/>
                </a:lnTo>
                <a:lnTo>
                  <a:pt x="7085331" y="592101"/>
                </a:lnTo>
                <a:lnTo>
                  <a:pt x="6789643" y="1836115"/>
                </a:lnTo>
                <a:lnTo>
                  <a:pt x="8090967" y="925805"/>
                </a:lnTo>
                <a:lnTo>
                  <a:pt x="8090967" y="2308387"/>
                </a:lnTo>
                <a:lnTo>
                  <a:pt x="7720505" y="2677666"/>
                </a:lnTo>
                <a:lnTo>
                  <a:pt x="5832587" y="2677666"/>
                </a:lnTo>
                <a:lnTo>
                  <a:pt x="5794572" y="2651976"/>
                </a:lnTo>
                <a:lnTo>
                  <a:pt x="5893960" y="2233846"/>
                </a:lnTo>
                <a:lnTo>
                  <a:pt x="5561010" y="2677666"/>
                </a:lnTo>
                <a:lnTo>
                  <a:pt x="3294054" y="2677666"/>
                </a:lnTo>
                <a:lnTo>
                  <a:pt x="3755647" y="1513268"/>
                </a:lnTo>
                <a:lnTo>
                  <a:pt x="1650272" y="2677666"/>
                </a:lnTo>
                <a:lnTo>
                  <a:pt x="0" y="2677666"/>
                </a:lnTo>
                <a:lnTo>
                  <a:pt x="4347063" y="227738"/>
                </a:lnTo>
                <a:lnTo>
                  <a:pt x="4916316" y="699930"/>
                </a:lnTo>
                <a:lnTo>
                  <a:pt x="4866476" y="825645"/>
                </a:ln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b="0" i="0" u="none" strike="noStrike" cap="none">
              <a:solidFill>
                <a:srgbClr val="000000"/>
              </a:solidFill>
              <a:latin typeface="Inter"/>
              <a:ea typeface="Inter"/>
              <a:cs typeface="Inter"/>
              <a:sym typeface="Inter"/>
            </a:endParaRPr>
          </a:p>
        </p:txBody>
      </p:sp>
      <p:pic>
        <p:nvPicPr>
          <p:cNvPr id="1080" name="Google Shape;1080;p125"/>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081" name="Google Shape;1081;p125"/>
          <p:cNvSpPr>
            <a:spLocks noGrp="1"/>
          </p:cNvSpPr>
          <p:nvPr>
            <p:ph type="pic" idx="2"/>
          </p:nvPr>
        </p:nvSpPr>
        <p:spPr>
          <a:xfrm>
            <a:off x="5685575" y="1188720"/>
            <a:ext cx="2534700" cy="2534700"/>
          </a:xfrm>
          <a:prstGeom prst="rect">
            <a:avLst/>
          </a:prstGeom>
          <a:noFill/>
          <a:ln>
            <a:noFill/>
          </a:ln>
        </p:spPr>
      </p:sp>
      <p:sp>
        <p:nvSpPr>
          <p:cNvPr id="1082" name="Google Shape;1082;p125"/>
          <p:cNvSpPr txBox="1">
            <a:spLocks noGrp="1"/>
          </p:cNvSpPr>
          <p:nvPr>
            <p:ph type="title" idx="3"/>
          </p:nvPr>
        </p:nvSpPr>
        <p:spPr>
          <a:xfrm>
            <a:off x="545125" y="3739901"/>
            <a:ext cx="4398300" cy="3765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None/>
              <a:defRPr sz="1000"/>
            </a:lvl1pPr>
            <a:lvl2pPr lvl="1" rtl="0">
              <a:spcBef>
                <a:spcPts val="0"/>
              </a:spcBef>
              <a:spcAft>
                <a:spcPts val="0"/>
              </a:spcAft>
              <a:buSzPts val="1000"/>
              <a:buFont typeface="Inter SemiBold"/>
              <a:buNone/>
              <a:defRPr sz="1000">
                <a:latin typeface="Inter SemiBold"/>
                <a:ea typeface="Inter SemiBold"/>
                <a:cs typeface="Inter SemiBold"/>
                <a:sym typeface="Inter SemiBold"/>
              </a:defRPr>
            </a:lvl2pPr>
            <a:lvl3pPr lvl="2" rtl="0">
              <a:spcBef>
                <a:spcPts val="0"/>
              </a:spcBef>
              <a:spcAft>
                <a:spcPts val="0"/>
              </a:spcAft>
              <a:buSzPts val="1000"/>
              <a:buFont typeface="Inter SemiBold"/>
              <a:buNone/>
              <a:defRPr sz="1000">
                <a:latin typeface="Inter SemiBold"/>
                <a:ea typeface="Inter SemiBold"/>
                <a:cs typeface="Inter SemiBold"/>
                <a:sym typeface="Inter SemiBold"/>
              </a:defRPr>
            </a:lvl3pPr>
            <a:lvl4pPr lvl="3" rtl="0">
              <a:spcBef>
                <a:spcPts val="0"/>
              </a:spcBef>
              <a:spcAft>
                <a:spcPts val="0"/>
              </a:spcAft>
              <a:buSzPts val="1000"/>
              <a:buFont typeface="Inter SemiBold"/>
              <a:buNone/>
              <a:defRPr sz="1000">
                <a:latin typeface="Inter SemiBold"/>
                <a:ea typeface="Inter SemiBold"/>
                <a:cs typeface="Inter SemiBold"/>
                <a:sym typeface="Inter SemiBold"/>
              </a:defRPr>
            </a:lvl4pPr>
            <a:lvl5pPr lvl="4" rtl="0">
              <a:spcBef>
                <a:spcPts val="0"/>
              </a:spcBef>
              <a:spcAft>
                <a:spcPts val="0"/>
              </a:spcAft>
              <a:buSzPts val="1000"/>
              <a:buFont typeface="Inter SemiBold"/>
              <a:buNone/>
              <a:defRPr sz="1000">
                <a:latin typeface="Inter SemiBold"/>
                <a:ea typeface="Inter SemiBold"/>
                <a:cs typeface="Inter SemiBold"/>
                <a:sym typeface="Inter SemiBold"/>
              </a:defRPr>
            </a:lvl5pPr>
            <a:lvl6pPr lvl="5" rtl="0">
              <a:spcBef>
                <a:spcPts val="0"/>
              </a:spcBef>
              <a:spcAft>
                <a:spcPts val="0"/>
              </a:spcAft>
              <a:buSzPts val="1000"/>
              <a:buFont typeface="Inter SemiBold"/>
              <a:buNone/>
              <a:defRPr sz="1000">
                <a:latin typeface="Inter SemiBold"/>
                <a:ea typeface="Inter SemiBold"/>
                <a:cs typeface="Inter SemiBold"/>
                <a:sym typeface="Inter SemiBold"/>
              </a:defRPr>
            </a:lvl6pPr>
            <a:lvl7pPr lvl="6" rtl="0">
              <a:spcBef>
                <a:spcPts val="0"/>
              </a:spcBef>
              <a:spcAft>
                <a:spcPts val="0"/>
              </a:spcAft>
              <a:buSzPts val="1000"/>
              <a:buFont typeface="Inter SemiBold"/>
              <a:buNone/>
              <a:defRPr sz="1000">
                <a:latin typeface="Inter SemiBold"/>
                <a:ea typeface="Inter SemiBold"/>
                <a:cs typeface="Inter SemiBold"/>
                <a:sym typeface="Inter SemiBold"/>
              </a:defRPr>
            </a:lvl7pPr>
            <a:lvl8pPr lvl="7" rtl="0">
              <a:spcBef>
                <a:spcPts val="0"/>
              </a:spcBef>
              <a:spcAft>
                <a:spcPts val="0"/>
              </a:spcAft>
              <a:buSzPts val="1000"/>
              <a:buFont typeface="Inter SemiBold"/>
              <a:buNone/>
              <a:defRPr sz="1000">
                <a:latin typeface="Inter SemiBold"/>
                <a:ea typeface="Inter SemiBold"/>
                <a:cs typeface="Inter SemiBold"/>
                <a:sym typeface="Inter SemiBold"/>
              </a:defRPr>
            </a:lvl8pPr>
            <a:lvl9pPr lvl="8" rtl="0">
              <a:spcBef>
                <a:spcPts val="0"/>
              </a:spcBef>
              <a:spcAft>
                <a:spcPts val="0"/>
              </a:spcAft>
              <a:buSzPts val="1000"/>
              <a:buFont typeface="Inter SemiBold"/>
              <a:buNone/>
              <a:defRPr sz="1000">
                <a:latin typeface="Inter SemiBold"/>
                <a:ea typeface="Inter SemiBold"/>
                <a:cs typeface="Inter SemiBold"/>
                <a:sym typeface="Inter SemiBold"/>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2. People Images | 4 people">
  <p:cSld name="CUSTOM_4_2">
    <p:spTree>
      <p:nvGrpSpPr>
        <p:cNvPr id="1" name="Shape 1083"/>
        <p:cNvGrpSpPr/>
        <p:nvPr/>
      </p:nvGrpSpPr>
      <p:grpSpPr>
        <a:xfrm>
          <a:off x="0" y="0"/>
          <a:ext cx="0" cy="0"/>
          <a:chOff x="0" y="0"/>
          <a:chExt cx="0" cy="0"/>
        </a:xfrm>
      </p:grpSpPr>
      <p:sp>
        <p:nvSpPr>
          <p:cNvPr id="1084" name="Google Shape;1084;p126"/>
          <p:cNvSpPr/>
          <p:nvPr/>
        </p:nvSpPr>
        <p:spPr>
          <a:xfrm>
            <a:off x="4248975" y="3523575"/>
            <a:ext cx="4895035" cy="1619988"/>
          </a:xfrm>
          <a:custGeom>
            <a:avLst/>
            <a:gdLst/>
            <a:ahLst/>
            <a:cxnLst/>
            <a:rect l="l" t="t" r="r" b="b"/>
            <a:pathLst>
              <a:path w="8090967" h="2677666" extrusionOk="0">
                <a:moveTo>
                  <a:pt x="5505176" y="0"/>
                </a:moveTo>
                <a:lnTo>
                  <a:pt x="6169302" y="396716"/>
                </a:lnTo>
                <a:lnTo>
                  <a:pt x="5973791" y="829822"/>
                </a:lnTo>
                <a:lnTo>
                  <a:pt x="6393892" y="269825"/>
                </a:lnTo>
                <a:lnTo>
                  <a:pt x="7085331" y="592101"/>
                </a:lnTo>
                <a:lnTo>
                  <a:pt x="6789643" y="1836115"/>
                </a:lnTo>
                <a:lnTo>
                  <a:pt x="8090967" y="925805"/>
                </a:lnTo>
                <a:lnTo>
                  <a:pt x="8090967" y="2308387"/>
                </a:lnTo>
                <a:lnTo>
                  <a:pt x="7720505" y="2677666"/>
                </a:lnTo>
                <a:lnTo>
                  <a:pt x="5832587" y="2677666"/>
                </a:lnTo>
                <a:lnTo>
                  <a:pt x="5794572" y="2651976"/>
                </a:lnTo>
                <a:lnTo>
                  <a:pt x="5893960" y="2233846"/>
                </a:lnTo>
                <a:lnTo>
                  <a:pt x="5561010" y="2677666"/>
                </a:lnTo>
                <a:lnTo>
                  <a:pt x="3294054" y="2677666"/>
                </a:lnTo>
                <a:lnTo>
                  <a:pt x="3755647" y="1513268"/>
                </a:lnTo>
                <a:lnTo>
                  <a:pt x="1650272" y="2677666"/>
                </a:lnTo>
                <a:lnTo>
                  <a:pt x="0" y="2677666"/>
                </a:lnTo>
                <a:lnTo>
                  <a:pt x="4347063" y="227738"/>
                </a:lnTo>
                <a:lnTo>
                  <a:pt x="4916316" y="699930"/>
                </a:lnTo>
                <a:lnTo>
                  <a:pt x="4866476" y="825645"/>
                </a:ln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b="0" i="0" u="none" strike="noStrike" cap="none">
              <a:solidFill>
                <a:srgbClr val="000000"/>
              </a:solidFill>
              <a:latin typeface="Inter"/>
              <a:ea typeface="Inter"/>
              <a:cs typeface="Inter"/>
              <a:sym typeface="Inter"/>
            </a:endParaRPr>
          </a:p>
        </p:txBody>
      </p:sp>
      <p:sp>
        <p:nvSpPr>
          <p:cNvPr id="1085" name="Google Shape;1085;p126"/>
          <p:cNvSpPr txBox="1">
            <a:spLocks noGrp="1"/>
          </p:cNvSpPr>
          <p:nvPr>
            <p:ph type="title"/>
          </p:nvPr>
        </p:nvSpPr>
        <p:spPr>
          <a:xfrm>
            <a:off x="545125" y="487300"/>
            <a:ext cx="8053800" cy="376500"/>
          </a:xfrm>
          <a:prstGeom prst="rect">
            <a:avLst/>
          </a:prstGeom>
        </p:spPr>
        <p:txBody>
          <a:bodyPr spcFirstLastPara="1" wrap="square" lIns="0" tIns="0" rIns="0" bIns="0" anchor="t" anchorCtr="0">
            <a:sp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6" name="Google Shape;1086;p12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pic>
        <p:nvPicPr>
          <p:cNvPr id="1087" name="Google Shape;1087;p126"/>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088" name="Google Shape;1088;p126"/>
          <p:cNvSpPr txBox="1">
            <a:spLocks noGrp="1"/>
          </p:cNvSpPr>
          <p:nvPr>
            <p:ph type="title" idx="2"/>
          </p:nvPr>
        </p:nvSpPr>
        <p:spPr>
          <a:xfrm>
            <a:off x="545125"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089" name="Google Shape;1089;p126"/>
          <p:cNvSpPr txBox="1">
            <a:spLocks noGrp="1"/>
          </p:cNvSpPr>
          <p:nvPr>
            <p:ph type="title" idx="3"/>
          </p:nvPr>
        </p:nvSpPr>
        <p:spPr>
          <a:xfrm>
            <a:off x="2780481"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090" name="Google Shape;1090;p126"/>
          <p:cNvSpPr txBox="1">
            <a:spLocks noGrp="1"/>
          </p:cNvSpPr>
          <p:nvPr>
            <p:ph type="title" idx="4"/>
          </p:nvPr>
        </p:nvSpPr>
        <p:spPr>
          <a:xfrm>
            <a:off x="5015836"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091" name="Google Shape;1091;p126"/>
          <p:cNvSpPr txBox="1">
            <a:spLocks noGrp="1"/>
          </p:cNvSpPr>
          <p:nvPr>
            <p:ph type="title" idx="5"/>
          </p:nvPr>
        </p:nvSpPr>
        <p:spPr>
          <a:xfrm>
            <a:off x="7251192"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092" name="Google Shape;1092;p126"/>
          <p:cNvSpPr>
            <a:spLocks noGrp="1"/>
          </p:cNvSpPr>
          <p:nvPr>
            <p:ph type="pic" idx="6"/>
          </p:nvPr>
        </p:nvSpPr>
        <p:spPr>
          <a:xfrm>
            <a:off x="685800" y="1819656"/>
            <a:ext cx="1060800" cy="1060800"/>
          </a:xfrm>
          <a:prstGeom prst="ellipse">
            <a:avLst/>
          </a:prstGeom>
          <a:noFill/>
          <a:ln>
            <a:noFill/>
          </a:ln>
        </p:spPr>
      </p:sp>
      <p:sp>
        <p:nvSpPr>
          <p:cNvPr id="1093" name="Google Shape;1093;p126"/>
          <p:cNvSpPr>
            <a:spLocks noGrp="1"/>
          </p:cNvSpPr>
          <p:nvPr>
            <p:ph type="pic" idx="7"/>
          </p:nvPr>
        </p:nvSpPr>
        <p:spPr>
          <a:xfrm>
            <a:off x="2921517" y="1819656"/>
            <a:ext cx="1060800" cy="1060800"/>
          </a:xfrm>
          <a:prstGeom prst="ellipse">
            <a:avLst/>
          </a:prstGeom>
          <a:noFill/>
          <a:ln>
            <a:noFill/>
          </a:ln>
        </p:spPr>
      </p:sp>
      <p:sp>
        <p:nvSpPr>
          <p:cNvPr id="1094" name="Google Shape;1094;p126"/>
          <p:cNvSpPr>
            <a:spLocks noGrp="1"/>
          </p:cNvSpPr>
          <p:nvPr>
            <p:ph type="pic" idx="8"/>
          </p:nvPr>
        </p:nvSpPr>
        <p:spPr>
          <a:xfrm>
            <a:off x="5157233" y="1819656"/>
            <a:ext cx="1060800" cy="1060800"/>
          </a:xfrm>
          <a:prstGeom prst="ellipse">
            <a:avLst/>
          </a:prstGeom>
          <a:noFill/>
          <a:ln>
            <a:noFill/>
          </a:ln>
        </p:spPr>
      </p:sp>
      <p:sp>
        <p:nvSpPr>
          <p:cNvPr id="1095" name="Google Shape;1095;p126"/>
          <p:cNvSpPr>
            <a:spLocks noGrp="1"/>
          </p:cNvSpPr>
          <p:nvPr>
            <p:ph type="pic" idx="9"/>
          </p:nvPr>
        </p:nvSpPr>
        <p:spPr>
          <a:xfrm>
            <a:off x="7392950" y="1819656"/>
            <a:ext cx="1060800" cy="1060800"/>
          </a:xfrm>
          <a:prstGeom prst="ellipse">
            <a:avLst/>
          </a:prstGeom>
          <a:noFill/>
          <a:ln>
            <a:noFill/>
          </a:ln>
        </p:spPr>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2. People Images | 3 people">
  <p:cSld name="CUSTOM_4_2_3">
    <p:spTree>
      <p:nvGrpSpPr>
        <p:cNvPr id="1" name="Shape 1096"/>
        <p:cNvGrpSpPr/>
        <p:nvPr/>
      </p:nvGrpSpPr>
      <p:grpSpPr>
        <a:xfrm>
          <a:off x="0" y="0"/>
          <a:ext cx="0" cy="0"/>
          <a:chOff x="0" y="0"/>
          <a:chExt cx="0" cy="0"/>
        </a:xfrm>
      </p:grpSpPr>
      <p:sp>
        <p:nvSpPr>
          <p:cNvPr id="1097" name="Google Shape;1097;p127"/>
          <p:cNvSpPr/>
          <p:nvPr/>
        </p:nvSpPr>
        <p:spPr>
          <a:xfrm>
            <a:off x="4248975" y="3523575"/>
            <a:ext cx="4895035" cy="1619988"/>
          </a:xfrm>
          <a:custGeom>
            <a:avLst/>
            <a:gdLst/>
            <a:ahLst/>
            <a:cxnLst/>
            <a:rect l="l" t="t" r="r" b="b"/>
            <a:pathLst>
              <a:path w="8090967" h="2677666" extrusionOk="0">
                <a:moveTo>
                  <a:pt x="5505176" y="0"/>
                </a:moveTo>
                <a:lnTo>
                  <a:pt x="6169302" y="396716"/>
                </a:lnTo>
                <a:lnTo>
                  <a:pt x="5973791" y="829822"/>
                </a:lnTo>
                <a:lnTo>
                  <a:pt x="6393892" y="269825"/>
                </a:lnTo>
                <a:lnTo>
                  <a:pt x="7085331" y="592101"/>
                </a:lnTo>
                <a:lnTo>
                  <a:pt x="6789643" y="1836115"/>
                </a:lnTo>
                <a:lnTo>
                  <a:pt x="8090967" y="925805"/>
                </a:lnTo>
                <a:lnTo>
                  <a:pt x="8090967" y="2308387"/>
                </a:lnTo>
                <a:lnTo>
                  <a:pt x="7720505" y="2677666"/>
                </a:lnTo>
                <a:lnTo>
                  <a:pt x="5832587" y="2677666"/>
                </a:lnTo>
                <a:lnTo>
                  <a:pt x="5794572" y="2651976"/>
                </a:lnTo>
                <a:lnTo>
                  <a:pt x="5893960" y="2233846"/>
                </a:lnTo>
                <a:lnTo>
                  <a:pt x="5561010" y="2677666"/>
                </a:lnTo>
                <a:lnTo>
                  <a:pt x="3294054" y="2677666"/>
                </a:lnTo>
                <a:lnTo>
                  <a:pt x="3755647" y="1513268"/>
                </a:lnTo>
                <a:lnTo>
                  <a:pt x="1650272" y="2677666"/>
                </a:lnTo>
                <a:lnTo>
                  <a:pt x="0" y="2677666"/>
                </a:lnTo>
                <a:lnTo>
                  <a:pt x="4347063" y="227738"/>
                </a:lnTo>
                <a:lnTo>
                  <a:pt x="4916316" y="699930"/>
                </a:lnTo>
                <a:lnTo>
                  <a:pt x="4866476" y="825645"/>
                </a:ln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b="0" i="0" u="none" strike="noStrike" cap="none">
              <a:solidFill>
                <a:srgbClr val="000000"/>
              </a:solidFill>
              <a:latin typeface="Inter"/>
              <a:ea typeface="Inter"/>
              <a:cs typeface="Inter"/>
              <a:sym typeface="Inter"/>
            </a:endParaRPr>
          </a:p>
        </p:txBody>
      </p:sp>
      <p:sp>
        <p:nvSpPr>
          <p:cNvPr id="1098" name="Google Shape;1098;p127"/>
          <p:cNvSpPr txBox="1">
            <a:spLocks noGrp="1"/>
          </p:cNvSpPr>
          <p:nvPr>
            <p:ph type="title"/>
          </p:nvPr>
        </p:nvSpPr>
        <p:spPr>
          <a:xfrm>
            <a:off x="545125" y="487300"/>
            <a:ext cx="8053800" cy="376500"/>
          </a:xfrm>
          <a:prstGeom prst="rect">
            <a:avLst/>
          </a:prstGeom>
        </p:spPr>
        <p:txBody>
          <a:bodyPr spcFirstLastPara="1" wrap="square" lIns="0" tIns="0" rIns="0" bIns="0" anchor="t" anchorCtr="0">
            <a:sp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9" name="Google Shape;1099;p12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pic>
        <p:nvPicPr>
          <p:cNvPr id="1100" name="Google Shape;1100;p127"/>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101" name="Google Shape;1101;p127"/>
          <p:cNvSpPr txBox="1">
            <a:spLocks noGrp="1"/>
          </p:cNvSpPr>
          <p:nvPr>
            <p:ph type="title" idx="2"/>
          </p:nvPr>
        </p:nvSpPr>
        <p:spPr>
          <a:xfrm>
            <a:off x="670975" y="3393825"/>
            <a:ext cx="15816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02" name="Google Shape;1102;p127"/>
          <p:cNvSpPr>
            <a:spLocks noGrp="1"/>
          </p:cNvSpPr>
          <p:nvPr>
            <p:ph type="pic" idx="3"/>
          </p:nvPr>
        </p:nvSpPr>
        <p:spPr>
          <a:xfrm>
            <a:off x="545125" y="1420551"/>
            <a:ext cx="1833300" cy="1833300"/>
          </a:xfrm>
          <a:prstGeom prst="ellipse">
            <a:avLst/>
          </a:prstGeom>
          <a:noFill/>
          <a:ln>
            <a:noFill/>
          </a:ln>
        </p:spPr>
      </p:sp>
      <p:sp>
        <p:nvSpPr>
          <p:cNvPr id="1103" name="Google Shape;1103;p127"/>
          <p:cNvSpPr txBox="1">
            <a:spLocks noGrp="1"/>
          </p:cNvSpPr>
          <p:nvPr>
            <p:ph type="title" idx="4"/>
          </p:nvPr>
        </p:nvSpPr>
        <p:spPr>
          <a:xfrm>
            <a:off x="6891475" y="3393825"/>
            <a:ext cx="15816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04" name="Google Shape;1104;p127"/>
          <p:cNvSpPr>
            <a:spLocks noGrp="1"/>
          </p:cNvSpPr>
          <p:nvPr>
            <p:ph type="pic" idx="5"/>
          </p:nvPr>
        </p:nvSpPr>
        <p:spPr>
          <a:xfrm>
            <a:off x="6765625" y="1420551"/>
            <a:ext cx="1833300" cy="1833300"/>
          </a:xfrm>
          <a:prstGeom prst="ellipse">
            <a:avLst/>
          </a:prstGeom>
          <a:noFill/>
          <a:ln>
            <a:noFill/>
          </a:ln>
        </p:spPr>
      </p:sp>
      <p:sp>
        <p:nvSpPr>
          <p:cNvPr id="1105" name="Google Shape;1105;p127"/>
          <p:cNvSpPr txBox="1">
            <a:spLocks noGrp="1"/>
          </p:cNvSpPr>
          <p:nvPr>
            <p:ph type="title" idx="6"/>
          </p:nvPr>
        </p:nvSpPr>
        <p:spPr>
          <a:xfrm>
            <a:off x="3781225" y="3393825"/>
            <a:ext cx="15816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06" name="Google Shape;1106;p127"/>
          <p:cNvSpPr>
            <a:spLocks noGrp="1"/>
          </p:cNvSpPr>
          <p:nvPr>
            <p:ph type="pic" idx="7"/>
          </p:nvPr>
        </p:nvSpPr>
        <p:spPr>
          <a:xfrm>
            <a:off x="3655375" y="1420551"/>
            <a:ext cx="1833300" cy="1833300"/>
          </a:xfrm>
          <a:prstGeom prst="ellipse">
            <a:avLst/>
          </a:prstGeom>
          <a:noFill/>
          <a:ln>
            <a:noFill/>
          </a:ln>
        </p:spPr>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2. People Images | 2 people">
  <p:cSld name="CUSTOM_4_2_3_1">
    <p:spTree>
      <p:nvGrpSpPr>
        <p:cNvPr id="1" name="Shape 1107"/>
        <p:cNvGrpSpPr/>
        <p:nvPr/>
      </p:nvGrpSpPr>
      <p:grpSpPr>
        <a:xfrm>
          <a:off x="0" y="0"/>
          <a:ext cx="0" cy="0"/>
          <a:chOff x="0" y="0"/>
          <a:chExt cx="0" cy="0"/>
        </a:xfrm>
      </p:grpSpPr>
      <p:sp>
        <p:nvSpPr>
          <p:cNvPr id="1108" name="Google Shape;1108;p128"/>
          <p:cNvSpPr/>
          <p:nvPr/>
        </p:nvSpPr>
        <p:spPr>
          <a:xfrm>
            <a:off x="4248975" y="3523575"/>
            <a:ext cx="4895035" cy="1619988"/>
          </a:xfrm>
          <a:custGeom>
            <a:avLst/>
            <a:gdLst/>
            <a:ahLst/>
            <a:cxnLst/>
            <a:rect l="l" t="t" r="r" b="b"/>
            <a:pathLst>
              <a:path w="8090967" h="2677666" extrusionOk="0">
                <a:moveTo>
                  <a:pt x="5505176" y="0"/>
                </a:moveTo>
                <a:lnTo>
                  <a:pt x="6169302" y="396716"/>
                </a:lnTo>
                <a:lnTo>
                  <a:pt x="5973791" y="829822"/>
                </a:lnTo>
                <a:lnTo>
                  <a:pt x="6393892" y="269825"/>
                </a:lnTo>
                <a:lnTo>
                  <a:pt x="7085331" y="592101"/>
                </a:lnTo>
                <a:lnTo>
                  <a:pt x="6789643" y="1836115"/>
                </a:lnTo>
                <a:lnTo>
                  <a:pt x="8090967" y="925805"/>
                </a:lnTo>
                <a:lnTo>
                  <a:pt x="8090967" y="2308387"/>
                </a:lnTo>
                <a:lnTo>
                  <a:pt x="7720505" y="2677666"/>
                </a:lnTo>
                <a:lnTo>
                  <a:pt x="5832587" y="2677666"/>
                </a:lnTo>
                <a:lnTo>
                  <a:pt x="5794572" y="2651976"/>
                </a:lnTo>
                <a:lnTo>
                  <a:pt x="5893960" y="2233846"/>
                </a:lnTo>
                <a:lnTo>
                  <a:pt x="5561010" y="2677666"/>
                </a:lnTo>
                <a:lnTo>
                  <a:pt x="3294054" y="2677666"/>
                </a:lnTo>
                <a:lnTo>
                  <a:pt x="3755647" y="1513268"/>
                </a:lnTo>
                <a:lnTo>
                  <a:pt x="1650272" y="2677666"/>
                </a:lnTo>
                <a:lnTo>
                  <a:pt x="0" y="2677666"/>
                </a:lnTo>
                <a:lnTo>
                  <a:pt x="4347063" y="227738"/>
                </a:lnTo>
                <a:lnTo>
                  <a:pt x="4916316" y="699930"/>
                </a:lnTo>
                <a:lnTo>
                  <a:pt x="4866476" y="825645"/>
                </a:ln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b="0" i="0" u="none" strike="noStrike" cap="none">
              <a:solidFill>
                <a:srgbClr val="000000"/>
              </a:solidFill>
              <a:latin typeface="Inter"/>
              <a:ea typeface="Inter"/>
              <a:cs typeface="Inter"/>
              <a:sym typeface="Inter"/>
            </a:endParaRPr>
          </a:p>
        </p:txBody>
      </p:sp>
      <p:sp>
        <p:nvSpPr>
          <p:cNvPr id="1109" name="Google Shape;1109;p128"/>
          <p:cNvSpPr txBox="1">
            <a:spLocks noGrp="1"/>
          </p:cNvSpPr>
          <p:nvPr>
            <p:ph type="title"/>
          </p:nvPr>
        </p:nvSpPr>
        <p:spPr>
          <a:xfrm>
            <a:off x="545125" y="487300"/>
            <a:ext cx="8053800" cy="376500"/>
          </a:xfrm>
          <a:prstGeom prst="rect">
            <a:avLst/>
          </a:prstGeom>
        </p:spPr>
        <p:txBody>
          <a:bodyPr spcFirstLastPara="1" wrap="square" lIns="0" tIns="0" rIns="0" bIns="0" anchor="t" anchorCtr="0">
            <a:sp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0" name="Google Shape;1110;p12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pic>
        <p:nvPicPr>
          <p:cNvPr id="1111" name="Google Shape;1111;p128"/>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112" name="Google Shape;1112;p128"/>
          <p:cNvSpPr txBox="1">
            <a:spLocks noGrp="1"/>
          </p:cNvSpPr>
          <p:nvPr>
            <p:ph type="title" idx="2"/>
          </p:nvPr>
        </p:nvSpPr>
        <p:spPr>
          <a:xfrm>
            <a:off x="2608225" y="2407200"/>
            <a:ext cx="15816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400"/>
              <a:buFont typeface="Inter"/>
              <a:buNone/>
              <a:defRPr sz="1400">
                <a:latin typeface="Inter"/>
                <a:ea typeface="Inter"/>
                <a:cs typeface="Inter"/>
                <a:sym typeface="Inter"/>
              </a:defRPr>
            </a:lvl1pPr>
            <a:lvl2pPr lvl="1" rtl="0">
              <a:lnSpc>
                <a:spcPct val="115000"/>
              </a:lnSpc>
              <a:spcBef>
                <a:spcPts val="0"/>
              </a:spcBef>
              <a:spcAft>
                <a:spcPts val="0"/>
              </a:spcAft>
              <a:buSzPts val="1400"/>
              <a:buFont typeface="Inter"/>
              <a:buNone/>
              <a:defRPr sz="1400">
                <a:latin typeface="Inter"/>
                <a:ea typeface="Inter"/>
                <a:cs typeface="Inter"/>
                <a:sym typeface="Inter"/>
              </a:defRPr>
            </a:lvl2pPr>
            <a:lvl3pPr lvl="2" rtl="0">
              <a:lnSpc>
                <a:spcPct val="115000"/>
              </a:lnSpc>
              <a:spcBef>
                <a:spcPts val="0"/>
              </a:spcBef>
              <a:spcAft>
                <a:spcPts val="0"/>
              </a:spcAft>
              <a:buSzPts val="1400"/>
              <a:buFont typeface="Inter"/>
              <a:buNone/>
              <a:defRPr sz="1400">
                <a:latin typeface="Inter"/>
                <a:ea typeface="Inter"/>
                <a:cs typeface="Inter"/>
                <a:sym typeface="Inter"/>
              </a:defRPr>
            </a:lvl3pPr>
            <a:lvl4pPr lvl="3" rtl="0">
              <a:lnSpc>
                <a:spcPct val="115000"/>
              </a:lnSpc>
              <a:spcBef>
                <a:spcPts val="0"/>
              </a:spcBef>
              <a:spcAft>
                <a:spcPts val="0"/>
              </a:spcAft>
              <a:buSzPts val="1400"/>
              <a:buFont typeface="Inter"/>
              <a:buNone/>
              <a:defRPr sz="1400">
                <a:latin typeface="Inter"/>
                <a:ea typeface="Inter"/>
                <a:cs typeface="Inter"/>
                <a:sym typeface="Inter"/>
              </a:defRPr>
            </a:lvl4pPr>
            <a:lvl5pPr lvl="4" rtl="0">
              <a:lnSpc>
                <a:spcPct val="115000"/>
              </a:lnSpc>
              <a:spcBef>
                <a:spcPts val="0"/>
              </a:spcBef>
              <a:spcAft>
                <a:spcPts val="0"/>
              </a:spcAft>
              <a:buSzPts val="1400"/>
              <a:buFont typeface="Inter"/>
              <a:buNone/>
              <a:defRPr sz="1400">
                <a:latin typeface="Inter"/>
                <a:ea typeface="Inter"/>
                <a:cs typeface="Inter"/>
                <a:sym typeface="Inter"/>
              </a:defRPr>
            </a:lvl5pPr>
            <a:lvl6pPr lvl="5" rtl="0">
              <a:lnSpc>
                <a:spcPct val="115000"/>
              </a:lnSpc>
              <a:spcBef>
                <a:spcPts val="0"/>
              </a:spcBef>
              <a:spcAft>
                <a:spcPts val="0"/>
              </a:spcAft>
              <a:buSzPts val="1400"/>
              <a:buFont typeface="Inter"/>
              <a:buNone/>
              <a:defRPr sz="1400">
                <a:latin typeface="Inter"/>
                <a:ea typeface="Inter"/>
                <a:cs typeface="Inter"/>
                <a:sym typeface="Inter"/>
              </a:defRPr>
            </a:lvl6pPr>
            <a:lvl7pPr lvl="6" rtl="0">
              <a:lnSpc>
                <a:spcPct val="115000"/>
              </a:lnSpc>
              <a:spcBef>
                <a:spcPts val="0"/>
              </a:spcBef>
              <a:spcAft>
                <a:spcPts val="0"/>
              </a:spcAft>
              <a:buSzPts val="1400"/>
              <a:buFont typeface="Inter"/>
              <a:buNone/>
              <a:defRPr sz="1400">
                <a:latin typeface="Inter"/>
                <a:ea typeface="Inter"/>
                <a:cs typeface="Inter"/>
                <a:sym typeface="Inter"/>
              </a:defRPr>
            </a:lvl7pPr>
            <a:lvl8pPr lvl="7" rtl="0">
              <a:lnSpc>
                <a:spcPct val="115000"/>
              </a:lnSpc>
              <a:spcBef>
                <a:spcPts val="0"/>
              </a:spcBef>
              <a:spcAft>
                <a:spcPts val="0"/>
              </a:spcAft>
              <a:buSzPts val="1400"/>
              <a:buFont typeface="Inter"/>
              <a:buNone/>
              <a:defRPr sz="1400">
                <a:latin typeface="Inter"/>
                <a:ea typeface="Inter"/>
                <a:cs typeface="Inter"/>
                <a:sym typeface="Inter"/>
              </a:defRPr>
            </a:lvl8pPr>
            <a:lvl9pPr lvl="8" rtl="0">
              <a:lnSpc>
                <a:spcPct val="115000"/>
              </a:lnSpc>
              <a:spcBef>
                <a:spcPts val="0"/>
              </a:spcBef>
              <a:spcAft>
                <a:spcPts val="0"/>
              </a:spcAft>
              <a:buSzPts val="1400"/>
              <a:buFont typeface="Inter"/>
              <a:buNone/>
              <a:defRPr sz="1400">
                <a:latin typeface="Inter"/>
                <a:ea typeface="Inter"/>
                <a:cs typeface="Inter"/>
                <a:sym typeface="Inter"/>
              </a:defRPr>
            </a:lvl9pPr>
          </a:lstStyle>
          <a:p>
            <a:endParaRPr/>
          </a:p>
        </p:txBody>
      </p:sp>
      <p:sp>
        <p:nvSpPr>
          <p:cNvPr id="1113" name="Google Shape;1113;p128"/>
          <p:cNvSpPr>
            <a:spLocks noGrp="1"/>
          </p:cNvSpPr>
          <p:nvPr>
            <p:ph type="pic" idx="3"/>
          </p:nvPr>
        </p:nvSpPr>
        <p:spPr>
          <a:xfrm>
            <a:off x="545125" y="1670250"/>
            <a:ext cx="1803000" cy="1803000"/>
          </a:xfrm>
          <a:prstGeom prst="ellipse">
            <a:avLst/>
          </a:prstGeom>
          <a:noFill/>
          <a:ln>
            <a:noFill/>
          </a:ln>
        </p:spPr>
      </p:sp>
      <p:sp>
        <p:nvSpPr>
          <p:cNvPr id="1114" name="Google Shape;1114;p128"/>
          <p:cNvSpPr txBox="1">
            <a:spLocks noGrp="1"/>
          </p:cNvSpPr>
          <p:nvPr>
            <p:ph type="title" idx="4"/>
          </p:nvPr>
        </p:nvSpPr>
        <p:spPr>
          <a:xfrm>
            <a:off x="7017275" y="2407200"/>
            <a:ext cx="15816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400"/>
              <a:buFont typeface="Inter"/>
              <a:buNone/>
              <a:defRPr sz="1400">
                <a:latin typeface="Inter"/>
                <a:ea typeface="Inter"/>
                <a:cs typeface="Inter"/>
                <a:sym typeface="Inter"/>
              </a:defRPr>
            </a:lvl1pPr>
            <a:lvl2pPr lvl="1" rtl="0">
              <a:lnSpc>
                <a:spcPct val="115000"/>
              </a:lnSpc>
              <a:spcBef>
                <a:spcPts val="0"/>
              </a:spcBef>
              <a:spcAft>
                <a:spcPts val="0"/>
              </a:spcAft>
              <a:buSzPts val="1400"/>
              <a:buFont typeface="Inter"/>
              <a:buNone/>
              <a:defRPr sz="1400">
                <a:latin typeface="Inter"/>
                <a:ea typeface="Inter"/>
                <a:cs typeface="Inter"/>
                <a:sym typeface="Inter"/>
              </a:defRPr>
            </a:lvl2pPr>
            <a:lvl3pPr lvl="2" rtl="0">
              <a:lnSpc>
                <a:spcPct val="115000"/>
              </a:lnSpc>
              <a:spcBef>
                <a:spcPts val="0"/>
              </a:spcBef>
              <a:spcAft>
                <a:spcPts val="0"/>
              </a:spcAft>
              <a:buSzPts val="1400"/>
              <a:buFont typeface="Inter"/>
              <a:buNone/>
              <a:defRPr sz="1400">
                <a:latin typeface="Inter"/>
                <a:ea typeface="Inter"/>
                <a:cs typeface="Inter"/>
                <a:sym typeface="Inter"/>
              </a:defRPr>
            </a:lvl3pPr>
            <a:lvl4pPr lvl="3" rtl="0">
              <a:lnSpc>
                <a:spcPct val="115000"/>
              </a:lnSpc>
              <a:spcBef>
                <a:spcPts val="0"/>
              </a:spcBef>
              <a:spcAft>
                <a:spcPts val="0"/>
              </a:spcAft>
              <a:buSzPts val="1400"/>
              <a:buFont typeface="Inter"/>
              <a:buNone/>
              <a:defRPr sz="1400">
                <a:latin typeface="Inter"/>
                <a:ea typeface="Inter"/>
                <a:cs typeface="Inter"/>
                <a:sym typeface="Inter"/>
              </a:defRPr>
            </a:lvl4pPr>
            <a:lvl5pPr lvl="4" rtl="0">
              <a:lnSpc>
                <a:spcPct val="115000"/>
              </a:lnSpc>
              <a:spcBef>
                <a:spcPts val="0"/>
              </a:spcBef>
              <a:spcAft>
                <a:spcPts val="0"/>
              </a:spcAft>
              <a:buSzPts val="1400"/>
              <a:buFont typeface="Inter"/>
              <a:buNone/>
              <a:defRPr sz="1400">
                <a:latin typeface="Inter"/>
                <a:ea typeface="Inter"/>
                <a:cs typeface="Inter"/>
                <a:sym typeface="Inter"/>
              </a:defRPr>
            </a:lvl5pPr>
            <a:lvl6pPr lvl="5" rtl="0">
              <a:lnSpc>
                <a:spcPct val="115000"/>
              </a:lnSpc>
              <a:spcBef>
                <a:spcPts val="0"/>
              </a:spcBef>
              <a:spcAft>
                <a:spcPts val="0"/>
              </a:spcAft>
              <a:buSzPts val="1400"/>
              <a:buFont typeface="Inter"/>
              <a:buNone/>
              <a:defRPr sz="1400">
                <a:latin typeface="Inter"/>
                <a:ea typeface="Inter"/>
                <a:cs typeface="Inter"/>
                <a:sym typeface="Inter"/>
              </a:defRPr>
            </a:lvl6pPr>
            <a:lvl7pPr lvl="6" rtl="0">
              <a:lnSpc>
                <a:spcPct val="115000"/>
              </a:lnSpc>
              <a:spcBef>
                <a:spcPts val="0"/>
              </a:spcBef>
              <a:spcAft>
                <a:spcPts val="0"/>
              </a:spcAft>
              <a:buSzPts val="1400"/>
              <a:buFont typeface="Inter"/>
              <a:buNone/>
              <a:defRPr sz="1400">
                <a:latin typeface="Inter"/>
                <a:ea typeface="Inter"/>
                <a:cs typeface="Inter"/>
                <a:sym typeface="Inter"/>
              </a:defRPr>
            </a:lvl7pPr>
            <a:lvl8pPr lvl="7" rtl="0">
              <a:lnSpc>
                <a:spcPct val="115000"/>
              </a:lnSpc>
              <a:spcBef>
                <a:spcPts val="0"/>
              </a:spcBef>
              <a:spcAft>
                <a:spcPts val="0"/>
              </a:spcAft>
              <a:buSzPts val="1400"/>
              <a:buFont typeface="Inter"/>
              <a:buNone/>
              <a:defRPr sz="1400">
                <a:latin typeface="Inter"/>
                <a:ea typeface="Inter"/>
                <a:cs typeface="Inter"/>
                <a:sym typeface="Inter"/>
              </a:defRPr>
            </a:lvl8pPr>
            <a:lvl9pPr lvl="8" rtl="0">
              <a:lnSpc>
                <a:spcPct val="115000"/>
              </a:lnSpc>
              <a:spcBef>
                <a:spcPts val="0"/>
              </a:spcBef>
              <a:spcAft>
                <a:spcPts val="0"/>
              </a:spcAft>
              <a:buSzPts val="1400"/>
              <a:buFont typeface="Inter"/>
              <a:buNone/>
              <a:defRPr sz="1400">
                <a:latin typeface="Inter"/>
                <a:ea typeface="Inter"/>
                <a:cs typeface="Inter"/>
                <a:sym typeface="Inter"/>
              </a:defRPr>
            </a:lvl9pPr>
          </a:lstStyle>
          <a:p>
            <a:endParaRPr/>
          </a:p>
        </p:txBody>
      </p:sp>
      <p:sp>
        <p:nvSpPr>
          <p:cNvPr id="1115" name="Google Shape;1115;p128"/>
          <p:cNvSpPr>
            <a:spLocks noGrp="1"/>
          </p:cNvSpPr>
          <p:nvPr>
            <p:ph type="pic" idx="5"/>
          </p:nvPr>
        </p:nvSpPr>
        <p:spPr>
          <a:xfrm>
            <a:off x="4954175" y="1670250"/>
            <a:ext cx="1803000" cy="1803000"/>
          </a:xfrm>
          <a:prstGeom prst="ellipse">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2. People Images | 1 person">
  <p:cSld name="CUSTOM_4_2_3_1_1">
    <p:spTree>
      <p:nvGrpSpPr>
        <p:cNvPr id="1" name="Shape 1116"/>
        <p:cNvGrpSpPr/>
        <p:nvPr/>
      </p:nvGrpSpPr>
      <p:grpSpPr>
        <a:xfrm>
          <a:off x="0" y="0"/>
          <a:ext cx="0" cy="0"/>
          <a:chOff x="0" y="0"/>
          <a:chExt cx="0" cy="0"/>
        </a:xfrm>
      </p:grpSpPr>
      <p:sp>
        <p:nvSpPr>
          <p:cNvPr id="1117" name="Google Shape;1117;p129"/>
          <p:cNvSpPr/>
          <p:nvPr/>
        </p:nvSpPr>
        <p:spPr>
          <a:xfrm>
            <a:off x="402525" y="2251225"/>
            <a:ext cx="8738244" cy="2891879"/>
          </a:xfrm>
          <a:custGeom>
            <a:avLst/>
            <a:gdLst/>
            <a:ahLst/>
            <a:cxnLst/>
            <a:rect l="l" t="t" r="r" b="b"/>
            <a:pathLst>
              <a:path w="8090967" h="2677666" extrusionOk="0">
                <a:moveTo>
                  <a:pt x="5505176" y="0"/>
                </a:moveTo>
                <a:lnTo>
                  <a:pt x="6169302" y="396716"/>
                </a:lnTo>
                <a:lnTo>
                  <a:pt x="5973791" y="829822"/>
                </a:lnTo>
                <a:lnTo>
                  <a:pt x="6393892" y="269825"/>
                </a:lnTo>
                <a:lnTo>
                  <a:pt x="7085331" y="592101"/>
                </a:lnTo>
                <a:lnTo>
                  <a:pt x="6789643" y="1836115"/>
                </a:lnTo>
                <a:lnTo>
                  <a:pt x="8090967" y="925805"/>
                </a:lnTo>
                <a:lnTo>
                  <a:pt x="8090967" y="2308387"/>
                </a:lnTo>
                <a:lnTo>
                  <a:pt x="7720505" y="2677666"/>
                </a:lnTo>
                <a:lnTo>
                  <a:pt x="5832587" y="2677666"/>
                </a:lnTo>
                <a:lnTo>
                  <a:pt x="5794572" y="2651976"/>
                </a:lnTo>
                <a:lnTo>
                  <a:pt x="5893960" y="2233846"/>
                </a:lnTo>
                <a:lnTo>
                  <a:pt x="5561010" y="2677666"/>
                </a:lnTo>
                <a:lnTo>
                  <a:pt x="3294054" y="2677666"/>
                </a:lnTo>
                <a:lnTo>
                  <a:pt x="3755647" y="1513268"/>
                </a:lnTo>
                <a:lnTo>
                  <a:pt x="1650272" y="2677666"/>
                </a:lnTo>
                <a:lnTo>
                  <a:pt x="0" y="2677666"/>
                </a:lnTo>
                <a:lnTo>
                  <a:pt x="4347063" y="227738"/>
                </a:lnTo>
                <a:lnTo>
                  <a:pt x="4916316" y="699930"/>
                </a:lnTo>
                <a:lnTo>
                  <a:pt x="4866476" y="825645"/>
                </a:ln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b="0" i="0" u="none" strike="noStrike" cap="none">
              <a:solidFill>
                <a:srgbClr val="000000"/>
              </a:solidFill>
              <a:latin typeface="Inter"/>
              <a:ea typeface="Inter"/>
              <a:cs typeface="Inter"/>
              <a:sym typeface="Inter"/>
            </a:endParaRPr>
          </a:p>
        </p:txBody>
      </p:sp>
      <p:sp>
        <p:nvSpPr>
          <p:cNvPr id="1118" name="Google Shape;1118;p12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pic>
        <p:nvPicPr>
          <p:cNvPr id="1119" name="Google Shape;1119;p129"/>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120" name="Google Shape;1120;p129"/>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24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121" name="Google Shape;1121;p129"/>
          <p:cNvSpPr txBox="1">
            <a:spLocks noGrp="1"/>
          </p:cNvSpPr>
          <p:nvPr>
            <p:ph type="subTitle" idx="1"/>
          </p:nvPr>
        </p:nvSpPr>
        <p:spPr>
          <a:xfrm>
            <a:off x="548640" y="548640"/>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Font typeface="Inter SemiBold"/>
              <a:buNone/>
              <a:defRPr>
                <a:solidFill>
                  <a:srgbClr val="000000"/>
                </a:solidFill>
                <a:latin typeface="Inter SemiBold"/>
                <a:ea typeface="Inter SemiBold"/>
                <a:cs typeface="Inter SemiBold"/>
                <a:sym typeface="Inter SemiBold"/>
              </a:defRPr>
            </a:lvl2pPr>
            <a:lvl3pPr lvl="2" rtl="0">
              <a:spcBef>
                <a:spcPts val="1000"/>
              </a:spcBef>
              <a:spcAft>
                <a:spcPts val="0"/>
              </a:spcAft>
              <a:buClr>
                <a:srgbClr val="000000"/>
              </a:buClr>
              <a:buSzPts val="1000"/>
              <a:buFont typeface="Inter SemiBold"/>
              <a:buNone/>
              <a:defRPr>
                <a:solidFill>
                  <a:srgbClr val="000000"/>
                </a:solidFill>
                <a:latin typeface="Inter SemiBold"/>
                <a:ea typeface="Inter SemiBold"/>
                <a:cs typeface="Inter SemiBold"/>
                <a:sym typeface="Inter SemiBold"/>
              </a:defRPr>
            </a:lvl3pPr>
            <a:lvl4pPr lvl="3"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4pPr>
            <a:lvl5pPr lvl="4"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5pPr>
            <a:lvl6pPr lvl="5"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6pPr>
            <a:lvl7pPr lvl="6"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7pPr>
            <a:lvl8pPr lvl="7"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8pPr>
            <a:lvl9pPr lvl="8" rtl="0">
              <a:spcBef>
                <a:spcPts val="1000"/>
              </a:spcBef>
              <a:spcAft>
                <a:spcPts val="1000"/>
              </a:spcAft>
              <a:buClr>
                <a:srgbClr val="000000"/>
              </a:buClr>
              <a:buSzPts val="700"/>
              <a:buFont typeface="Inter SemiBold"/>
              <a:buNone/>
              <a:defRPr>
                <a:solidFill>
                  <a:srgbClr val="000000"/>
                </a:solidFill>
                <a:latin typeface="Inter SemiBold"/>
                <a:ea typeface="Inter SemiBold"/>
                <a:cs typeface="Inter SemiBold"/>
                <a:sym typeface="Inter SemiBold"/>
              </a:defRPr>
            </a:lvl9pPr>
          </a:lstStyle>
          <a:p>
            <a:endParaRPr/>
          </a:p>
        </p:txBody>
      </p:sp>
      <p:sp>
        <p:nvSpPr>
          <p:cNvPr id="1122" name="Google Shape;1122;p129"/>
          <p:cNvSpPr>
            <a:spLocks noGrp="1"/>
          </p:cNvSpPr>
          <p:nvPr>
            <p:ph type="pic" idx="2"/>
          </p:nvPr>
        </p:nvSpPr>
        <p:spPr>
          <a:xfrm>
            <a:off x="4857575" y="548640"/>
            <a:ext cx="3741300" cy="3741300"/>
          </a:xfrm>
          <a:prstGeom prst="ellipse">
            <a:avLst/>
          </a:prstGeom>
          <a:noFill/>
          <a:ln>
            <a:noFill/>
          </a:ln>
        </p:spPr>
      </p:sp>
      <p:sp>
        <p:nvSpPr>
          <p:cNvPr id="1123" name="Google Shape;1123;p129"/>
          <p:cNvSpPr txBox="1">
            <a:spLocks noGrp="1"/>
          </p:cNvSpPr>
          <p:nvPr>
            <p:ph type="title" idx="3"/>
          </p:nvPr>
        </p:nvSpPr>
        <p:spPr>
          <a:xfrm>
            <a:off x="545125" y="2548325"/>
            <a:ext cx="3977700" cy="27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rgbClr val="000000"/>
              </a:buClr>
              <a:buSzPts val="1400"/>
              <a:buFont typeface="Inter"/>
              <a:buNone/>
              <a:defRPr sz="1400">
                <a:solidFill>
                  <a:srgbClr val="000000"/>
                </a:solidFill>
                <a:latin typeface="Inter"/>
                <a:ea typeface="Inter"/>
                <a:cs typeface="Inter"/>
                <a:sym typeface="Inter"/>
              </a:defRPr>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2. People Images | 1 person 1">
  <p:cSld name="CUSTOM_4_2_3_1_1_1">
    <p:spTree>
      <p:nvGrpSpPr>
        <p:cNvPr id="1" name="Shape 1124"/>
        <p:cNvGrpSpPr/>
        <p:nvPr/>
      </p:nvGrpSpPr>
      <p:grpSpPr>
        <a:xfrm>
          <a:off x="0" y="0"/>
          <a:ext cx="0" cy="0"/>
          <a:chOff x="0" y="0"/>
          <a:chExt cx="0" cy="0"/>
        </a:xfrm>
      </p:grpSpPr>
      <p:sp>
        <p:nvSpPr>
          <p:cNvPr id="1125" name="Google Shape;1125;p130"/>
          <p:cNvSpPr/>
          <p:nvPr/>
        </p:nvSpPr>
        <p:spPr>
          <a:xfrm>
            <a:off x="4136050" y="1140026"/>
            <a:ext cx="5007949" cy="4003475"/>
          </a:xfrm>
          <a:custGeom>
            <a:avLst/>
            <a:gdLst/>
            <a:ahLst/>
            <a:cxnLst/>
            <a:rect l="l" t="t" r="r" b="b"/>
            <a:pathLst>
              <a:path w="5007949" h="4003475" extrusionOk="0">
                <a:moveTo>
                  <a:pt x="4935156" y="0"/>
                </a:moveTo>
                <a:lnTo>
                  <a:pt x="5007949" y="105276"/>
                </a:lnTo>
                <a:lnTo>
                  <a:pt x="5007949" y="1234486"/>
                </a:lnTo>
                <a:lnTo>
                  <a:pt x="4939209" y="1274285"/>
                </a:lnTo>
                <a:cubicBezTo>
                  <a:pt x="4434859" y="1570538"/>
                  <a:pt x="4313784" y="1701830"/>
                  <a:pt x="3818784" y="2004147"/>
                </a:cubicBezTo>
                <a:cubicBezTo>
                  <a:pt x="3969535" y="1955921"/>
                  <a:pt x="4581526" y="1646661"/>
                  <a:pt x="4733989" y="1601149"/>
                </a:cubicBezTo>
                <a:lnTo>
                  <a:pt x="5007949" y="1958346"/>
                </a:lnTo>
                <a:lnTo>
                  <a:pt x="5007949" y="2609486"/>
                </a:lnTo>
                <a:lnTo>
                  <a:pt x="4908818" y="2678995"/>
                </a:lnTo>
                <a:cubicBezTo>
                  <a:pt x="4397724" y="3041825"/>
                  <a:pt x="3843459" y="3466587"/>
                  <a:pt x="3321488" y="3908975"/>
                </a:cubicBezTo>
                <a:lnTo>
                  <a:pt x="3212904" y="4003475"/>
                </a:lnTo>
                <a:lnTo>
                  <a:pt x="1492664" y="4003475"/>
                </a:lnTo>
                <a:lnTo>
                  <a:pt x="1599740" y="3879019"/>
                </a:lnTo>
                <a:cubicBezTo>
                  <a:pt x="1739051" y="3719565"/>
                  <a:pt x="1879585" y="3567297"/>
                  <a:pt x="2018058" y="3436887"/>
                </a:cubicBezTo>
                <a:cubicBezTo>
                  <a:pt x="1684874" y="3573927"/>
                  <a:pt x="1337745" y="3795714"/>
                  <a:pt x="1002940" y="3984877"/>
                </a:cubicBezTo>
                <a:lnTo>
                  <a:pt x="969082" y="4003475"/>
                </a:lnTo>
                <a:lnTo>
                  <a:pt x="555628" y="4003475"/>
                </a:lnTo>
                <a:lnTo>
                  <a:pt x="0" y="3269450"/>
                </a:lnTo>
                <a:cubicBezTo>
                  <a:pt x="1824695" y="1800156"/>
                  <a:pt x="2529176" y="1337969"/>
                  <a:pt x="4545455" y="217092"/>
                </a:cubicBezTo>
                <a:lnTo>
                  <a:pt x="493515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Inter"/>
              <a:ea typeface="Inter"/>
              <a:cs typeface="Inter"/>
              <a:sym typeface="Inter"/>
            </a:endParaRPr>
          </a:p>
        </p:txBody>
      </p:sp>
      <p:sp>
        <p:nvSpPr>
          <p:cNvPr id="1126" name="Google Shape;1126;p13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pic>
        <p:nvPicPr>
          <p:cNvPr id="1127" name="Google Shape;1127;p130"/>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128" name="Google Shape;1128;p130"/>
          <p:cNvSpPr>
            <a:spLocks noGrp="1"/>
          </p:cNvSpPr>
          <p:nvPr>
            <p:ph type="pic" idx="2"/>
          </p:nvPr>
        </p:nvSpPr>
        <p:spPr>
          <a:xfrm>
            <a:off x="4857575" y="548640"/>
            <a:ext cx="3741300" cy="3741300"/>
          </a:xfrm>
          <a:prstGeom prst="ellipse">
            <a:avLst/>
          </a:prstGeom>
          <a:noFill/>
          <a:ln>
            <a:noFill/>
          </a:ln>
        </p:spPr>
      </p:sp>
      <p:sp>
        <p:nvSpPr>
          <p:cNvPr id="1129" name="Google Shape;1129;p130"/>
          <p:cNvSpPr txBox="1">
            <a:spLocks noGrp="1"/>
          </p:cNvSpPr>
          <p:nvPr>
            <p:ph type="title"/>
          </p:nvPr>
        </p:nvSpPr>
        <p:spPr>
          <a:xfrm>
            <a:off x="545125" y="2172650"/>
            <a:ext cx="3977700" cy="2796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24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1130" name="Google Shape;1130;p130"/>
          <p:cNvSpPr txBox="1">
            <a:spLocks noGrp="1"/>
          </p:cNvSpPr>
          <p:nvPr>
            <p:ph type="subTitle" idx="1"/>
          </p:nvPr>
        </p:nvSpPr>
        <p:spPr>
          <a:xfrm>
            <a:off x="548640" y="548640"/>
            <a:ext cx="3977700" cy="206100"/>
          </a:xfrm>
          <a:prstGeom prst="rect">
            <a:avLst/>
          </a:prstGeom>
        </p:spPr>
        <p:txBody>
          <a:bodyPr spcFirstLastPara="1" wrap="square" lIns="0" tIns="0" rIns="0" bIns="0" anchor="t" anchorCtr="0">
            <a:spAutoFit/>
          </a:bodyPr>
          <a:lstStyle>
            <a:lvl1pPr lvl="0" rtl="0">
              <a:spcBef>
                <a:spcPts val="0"/>
              </a:spcBef>
              <a:spcAft>
                <a:spcPts val="0"/>
              </a:spcAft>
              <a:buClr>
                <a:srgbClr val="000000"/>
              </a:buClr>
              <a:buSzPts val="1000"/>
              <a:buNone/>
              <a:defRPr sz="1000">
                <a:solidFill>
                  <a:srgbClr val="000000"/>
                </a:solidFill>
              </a:defRPr>
            </a:lvl1pPr>
            <a:lvl2pPr lvl="1" rtl="0">
              <a:spcBef>
                <a:spcPts val="1000"/>
              </a:spcBef>
              <a:spcAft>
                <a:spcPts val="0"/>
              </a:spcAft>
              <a:buClr>
                <a:srgbClr val="000000"/>
              </a:buClr>
              <a:buSzPts val="1400"/>
              <a:buFont typeface="Inter SemiBold"/>
              <a:buNone/>
              <a:defRPr>
                <a:solidFill>
                  <a:srgbClr val="000000"/>
                </a:solidFill>
                <a:latin typeface="Inter SemiBold"/>
                <a:ea typeface="Inter SemiBold"/>
                <a:cs typeface="Inter SemiBold"/>
                <a:sym typeface="Inter SemiBold"/>
              </a:defRPr>
            </a:lvl2pPr>
            <a:lvl3pPr lvl="2" rtl="0">
              <a:spcBef>
                <a:spcPts val="1000"/>
              </a:spcBef>
              <a:spcAft>
                <a:spcPts val="0"/>
              </a:spcAft>
              <a:buClr>
                <a:srgbClr val="000000"/>
              </a:buClr>
              <a:buSzPts val="1000"/>
              <a:buFont typeface="Inter SemiBold"/>
              <a:buNone/>
              <a:defRPr>
                <a:solidFill>
                  <a:srgbClr val="000000"/>
                </a:solidFill>
                <a:latin typeface="Inter SemiBold"/>
                <a:ea typeface="Inter SemiBold"/>
                <a:cs typeface="Inter SemiBold"/>
                <a:sym typeface="Inter SemiBold"/>
              </a:defRPr>
            </a:lvl3pPr>
            <a:lvl4pPr lvl="3"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4pPr>
            <a:lvl5pPr lvl="4"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5pPr>
            <a:lvl6pPr lvl="5"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6pPr>
            <a:lvl7pPr lvl="6"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7pPr>
            <a:lvl8pPr lvl="7" rtl="0">
              <a:spcBef>
                <a:spcPts val="1000"/>
              </a:spcBef>
              <a:spcAft>
                <a:spcPts val="0"/>
              </a:spcAft>
              <a:buClr>
                <a:srgbClr val="000000"/>
              </a:buClr>
              <a:buSzPts val="700"/>
              <a:buFont typeface="Inter SemiBold"/>
              <a:buNone/>
              <a:defRPr>
                <a:solidFill>
                  <a:srgbClr val="000000"/>
                </a:solidFill>
                <a:latin typeface="Inter SemiBold"/>
                <a:ea typeface="Inter SemiBold"/>
                <a:cs typeface="Inter SemiBold"/>
                <a:sym typeface="Inter SemiBold"/>
              </a:defRPr>
            </a:lvl8pPr>
            <a:lvl9pPr lvl="8" rtl="0">
              <a:spcBef>
                <a:spcPts val="1000"/>
              </a:spcBef>
              <a:spcAft>
                <a:spcPts val="1000"/>
              </a:spcAft>
              <a:buClr>
                <a:srgbClr val="000000"/>
              </a:buClr>
              <a:buSzPts val="700"/>
              <a:buFont typeface="Inter SemiBold"/>
              <a:buNone/>
              <a:defRPr>
                <a:solidFill>
                  <a:srgbClr val="000000"/>
                </a:solidFill>
                <a:latin typeface="Inter SemiBold"/>
                <a:ea typeface="Inter SemiBold"/>
                <a:cs typeface="Inter SemiBold"/>
                <a:sym typeface="Inter SemiBold"/>
              </a:defRPr>
            </a:lvl9pPr>
          </a:lstStyle>
          <a:p>
            <a:endParaRPr/>
          </a:p>
        </p:txBody>
      </p:sp>
      <p:sp>
        <p:nvSpPr>
          <p:cNvPr id="1131" name="Google Shape;1131;p130"/>
          <p:cNvSpPr txBox="1">
            <a:spLocks noGrp="1"/>
          </p:cNvSpPr>
          <p:nvPr>
            <p:ph type="title" idx="3"/>
          </p:nvPr>
        </p:nvSpPr>
        <p:spPr>
          <a:xfrm>
            <a:off x="545125" y="2548325"/>
            <a:ext cx="3977700" cy="279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rgbClr val="000000"/>
              </a:buClr>
              <a:buSzPts val="1400"/>
              <a:buFont typeface="Inter"/>
              <a:buNone/>
              <a:defRPr sz="1400">
                <a:solidFill>
                  <a:srgbClr val="000000"/>
                </a:solidFill>
                <a:latin typeface="Inter"/>
                <a:ea typeface="Inter"/>
                <a:cs typeface="Inter"/>
                <a:sym typeface="Inter"/>
              </a:defRPr>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2. People Images | 5 people">
  <p:cSld name="CUSTOM_4_2_2">
    <p:spTree>
      <p:nvGrpSpPr>
        <p:cNvPr id="1" name="Shape 1132"/>
        <p:cNvGrpSpPr/>
        <p:nvPr/>
      </p:nvGrpSpPr>
      <p:grpSpPr>
        <a:xfrm>
          <a:off x="0" y="0"/>
          <a:ext cx="0" cy="0"/>
          <a:chOff x="0" y="0"/>
          <a:chExt cx="0" cy="0"/>
        </a:xfrm>
      </p:grpSpPr>
      <p:sp>
        <p:nvSpPr>
          <p:cNvPr id="1133" name="Google Shape;1133;p131"/>
          <p:cNvSpPr/>
          <p:nvPr/>
        </p:nvSpPr>
        <p:spPr>
          <a:xfrm>
            <a:off x="4248975" y="3523575"/>
            <a:ext cx="4895035" cy="1619988"/>
          </a:xfrm>
          <a:custGeom>
            <a:avLst/>
            <a:gdLst/>
            <a:ahLst/>
            <a:cxnLst/>
            <a:rect l="l" t="t" r="r" b="b"/>
            <a:pathLst>
              <a:path w="8090967" h="2677666" extrusionOk="0">
                <a:moveTo>
                  <a:pt x="5505176" y="0"/>
                </a:moveTo>
                <a:lnTo>
                  <a:pt x="6169302" y="396716"/>
                </a:lnTo>
                <a:lnTo>
                  <a:pt x="5973791" y="829822"/>
                </a:lnTo>
                <a:lnTo>
                  <a:pt x="6393892" y="269825"/>
                </a:lnTo>
                <a:lnTo>
                  <a:pt x="7085331" y="592101"/>
                </a:lnTo>
                <a:lnTo>
                  <a:pt x="6789643" y="1836115"/>
                </a:lnTo>
                <a:lnTo>
                  <a:pt x="8090967" y="925805"/>
                </a:lnTo>
                <a:lnTo>
                  <a:pt x="8090967" y="2308387"/>
                </a:lnTo>
                <a:lnTo>
                  <a:pt x="7720505" y="2677666"/>
                </a:lnTo>
                <a:lnTo>
                  <a:pt x="5832587" y="2677666"/>
                </a:lnTo>
                <a:lnTo>
                  <a:pt x="5794572" y="2651976"/>
                </a:lnTo>
                <a:lnTo>
                  <a:pt x="5893960" y="2233846"/>
                </a:lnTo>
                <a:lnTo>
                  <a:pt x="5561010" y="2677666"/>
                </a:lnTo>
                <a:lnTo>
                  <a:pt x="3294054" y="2677666"/>
                </a:lnTo>
                <a:lnTo>
                  <a:pt x="3755647" y="1513268"/>
                </a:lnTo>
                <a:lnTo>
                  <a:pt x="1650272" y="2677666"/>
                </a:lnTo>
                <a:lnTo>
                  <a:pt x="0" y="2677666"/>
                </a:lnTo>
                <a:lnTo>
                  <a:pt x="4347063" y="227738"/>
                </a:lnTo>
                <a:lnTo>
                  <a:pt x="4916316" y="699930"/>
                </a:lnTo>
                <a:lnTo>
                  <a:pt x="4866476" y="825645"/>
                </a:ln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b="0" i="0" u="none" strike="noStrike" cap="none">
              <a:solidFill>
                <a:srgbClr val="000000"/>
              </a:solidFill>
              <a:latin typeface="Inter"/>
              <a:ea typeface="Inter"/>
              <a:cs typeface="Inter"/>
              <a:sym typeface="Inter"/>
            </a:endParaRPr>
          </a:p>
        </p:txBody>
      </p:sp>
      <p:sp>
        <p:nvSpPr>
          <p:cNvPr id="1134" name="Google Shape;1134;p131"/>
          <p:cNvSpPr txBox="1">
            <a:spLocks noGrp="1"/>
          </p:cNvSpPr>
          <p:nvPr>
            <p:ph type="title"/>
          </p:nvPr>
        </p:nvSpPr>
        <p:spPr>
          <a:xfrm>
            <a:off x="545125" y="487300"/>
            <a:ext cx="8053800" cy="376500"/>
          </a:xfrm>
          <a:prstGeom prst="rect">
            <a:avLst/>
          </a:prstGeom>
        </p:spPr>
        <p:txBody>
          <a:bodyPr spcFirstLastPara="1" wrap="square" lIns="0" tIns="0" rIns="0" bIns="0" anchor="t" anchorCtr="0">
            <a:sp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5" name="Google Shape;1135;p13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pic>
        <p:nvPicPr>
          <p:cNvPr id="1136" name="Google Shape;1136;p131"/>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137" name="Google Shape;1137;p131"/>
          <p:cNvSpPr txBox="1">
            <a:spLocks noGrp="1"/>
          </p:cNvSpPr>
          <p:nvPr>
            <p:ph type="title" idx="2"/>
          </p:nvPr>
        </p:nvSpPr>
        <p:spPr>
          <a:xfrm>
            <a:off x="545125"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38" name="Google Shape;1138;p131"/>
          <p:cNvSpPr txBox="1">
            <a:spLocks noGrp="1"/>
          </p:cNvSpPr>
          <p:nvPr>
            <p:ph type="title" idx="3"/>
          </p:nvPr>
        </p:nvSpPr>
        <p:spPr>
          <a:xfrm>
            <a:off x="2222300"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39" name="Google Shape;1139;p131"/>
          <p:cNvSpPr txBox="1">
            <a:spLocks noGrp="1"/>
          </p:cNvSpPr>
          <p:nvPr>
            <p:ph type="title" idx="4"/>
          </p:nvPr>
        </p:nvSpPr>
        <p:spPr>
          <a:xfrm>
            <a:off x="3895344"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40" name="Google Shape;1140;p131"/>
          <p:cNvSpPr txBox="1">
            <a:spLocks noGrp="1"/>
          </p:cNvSpPr>
          <p:nvPr>
            <p:ph type="title" idx="5"/>
          </p:nvPr>
        </p:nvSpPr>
        <p:spPr>
          <a:xfrm>
            <a:off x="5577840"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41" name="Google Shape;1141;p131"/>
          <p:cNvSpPr txBox="1">
            <a:spLocks noGrp="1"/>
          </p:cNvSpPr>
          <p:nvPr>
            <p:ph type="title" idx="6"/>
          </p:nvPr>
        </p:nvSpPr>
        <p:spPr>
          <a:xfrm>
            <a:off x="7251192" y="2990088"/>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42" name="Google Shape;1142;p131"/>
          <p:cNvSpPr>
            <a:spLocks noGrp="1"/>
          </p:cNvSpPr>
          <p:nvPr>
            <p:ph type="pic" idx="7"/>
          </p:nvPr>
        </p:nvSpPr>
        <p:spPr>
          <a:xfrm>
            <a:off x="685800" y="1819656"/>
            <a:ext cx="1060800" cy="1060800"/>
          </a:xfrm>
          <a:prstGeom prst="ellipse">
            <a:avLst/>
          </a:prstGeom>
          <a:noFill/>
          <a:ln>
            <a:noFill/>
          </a:ln>
        </p:spPr>
      </p:sp>
      <p:sp>
        <p:nvSpPr>
          <p:cNvPr id="1143" name="Google Shape;1143;p131"/>
          <p:cNvSpPr>
            <a:spLocks noGrp="1"/>
          </p:cNvSpPr>
          <p:nvPr>
            <p:ph type="pic" idx="8"/>
          </p:nvPr>
        </p:nvSpPr>
        <p:spPr>
          <a:xfrm>
            <a:off x="2362588" y="1819656"/>
            <a:ext cx="1060800" cy="1060800"/>
          </a:xfrm>
          <a:prstGeom prst="ellipse">
            <a:avLst/>
          </a:prstGeom>
          <a:noFill/>
          <a:ln>
            <a:noFill/>
          </a:ln>
        </p:spPr>
      </p:sp>
      <p:sp>
        <p:nvSpPr>
          <p:cNvPr id="1144" name="Google Shape;1144;p131"/>
          <p:cNvSpPr>
            <a:spLocks noGrp="1"/>
          </p:cNvSpPr>
          <p:nvPr>
            <p:ph type="pic" idx="9"/>
          </p:nvPr>
        </p:nvSpPr>
        <p:spPr>
          <a:xfrm>
            <a:off x="4039375" y="1819656"/>
            <a:ext cx="1060800" cy="1060800"/>
          </a:xfrm>
          <a:prstGeom prst="ellipse">
            <a:avLst/>
          </a:prstGeom>
          <a:noFill/>
          <a:ln>
            <a:noFill/>
          </a:ln>
        </p:spPr>
      </p:sp>
      <p:sp>
        <p:nvSpPr>
          <p:cNvPr id="1145" name="Google Shape;1145;p131"/>
          <p:cNvSpPr>
            <a:spLocks noGrp="1"/>
          </p:cNvSpPr>
          <p:nvPr>
            <p:ph type="pic" idx="13"/>
          </p:nvPr>
        </p:nvSpPr>
        <p:spPr>
          <a:xfrm>
            <a:off x="5716163" y="1819656"/>
            <a:ext cx="1060800" cy="1060800"/>
          </a:xfrm>
          <a:prstGeom prst="ellipse">
            <a:avLst/>
          </a:prstGeom>
          <a:noFill/>
          <a:ln>
            <a:noFill/>
          </a:ln>
        </p:spPr>
      </p:sp>
      <p:sp>
        <p:nvSpPr>
          <p:cNvPr id="1146" name="Google Shape;1146;p131"/>
          <p:cNvSpPr>
            <a:spLocks noGrp="1"/>
          </p:cNvSpPr>
          <p:nvPr>
            <p:ph type="pic" idx="14"/>
          </p:nvPr>
        </p:nvSpPr>
        <p:spPr>
          <a:xfrm>
            <a:off x="7392950" y="1819656"/>
            <a:ext cx="1060800" cy="10608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Cover Slide I1 White">
  <p:cSld name="CUSTOM_3_1_1">
    <p:spTree>
      <p:nvGrpSpPr>
        <p:cNvPr id="1" name="Shape 56"/>
        <p:cNvGrpSpPr/>
        <p:nvPr/>
      </p:nvGrpSpPr>
      <p:grpSpPr>
        <a:xfrm>
          <a:off x="0" y="0"/>
          <a:ext cx="0" cy="0"/>
          <a:chOff x="0" y="0"/>
          <a:chExt cx="0" cy="0"/>
        </a:xfrm>
      </p:grpSpPr>
      <p:sp>
        <p:nvSpPr>
          <p:cNvPr id="57" name="Google Shape;57;p14"/>
          <p:cNvSpPr/>
          <p:nvPr/>
        </p:nvSpPr>
        <p:spPr>
          <a:xfrm>
            <a:off x="8251025" y="4681475"/>
            <a:ext cx="695700" cy="38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Google Shape;58;p14"/>
          <p:cNvPicPr preferRelativeResize="0"/>
          <p:nvPr/>
        </p:nvPicPr>
        <p:blipFill rotWithShape="1">
          <a:blip r:embed="rId2">
            <a:alphaModFix/>
          </a:blip>
          <a:srcRect t="129" b="129"/>
          <a:stretch/>
        </p:blipFill>
        <p:spPr>
          <a:xfrm>
            <a:off x="545125" y="547875"/>
            <a:ext cx="1147100" cy="228500"/>
          </a:xfrm>
          <a:prstGeom prst="rect">
            <a:avLst/>
          </a:prstGeom>
          <a:noFill/>
          <a:ln>
            <a:noFill/>
          </a:ln>
        </p:spPr>
      </p:pic>
      <p:sp>
        <p:nvSpPr>
          <p:cNvPr id="59" name="Google Shape;59;p14"/>
          <p:cNvSpPr/>
          <p:nvPr/>
        </p:nvSpPr>
        <p:spPr>
          <a:xfrm>
            <a:off x="3605714" y="0"/>
            <a:ext cx="5538285" cy="4045590"/>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sp>
        <p:nvSpPr>
          <p:cNvPr id="60" name="Google Shape;60;p14"/>
          <p:cNvSpPr txBox="1">
            <a:spLocks noGrp="1"/>
          </p:cNvSpPr>
          <p:nvPr>
            <p:ph type="title"/>
          </p:nvPr>
        </p:nvSpPr>
        <p:spPr>
          <a:xfrm>
            <a:off x="545125" y="3607550"/>
            <a:ext cx="5486400" cy="7887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4"/>
          <p:cNvSpPr txBox="1">
            <a:spLocks noGrp="1"/>
          </p:cNvSpPr>
          <p:nvPr>
            <p:ph type="subTitle" idx="1"/>
          </p:nvPr>
        </p:nvSpPr>
        <p:spPr>
          <a:xfrm>
            <a:off x="548650" y="4476525"/>
            <a:ext cx="5486400" cy="119100"/>
          </a:xfrm>
          <a:prstGeom prst="rect">
            <a:avLst/>
          </a:prstGeom>
        </p:spPr>
        <p:txBody>
          <a:bodyPr spcFirstLastPara="1" wrap="square" lIns="91425" tIns="91425" rIns="91425" bIns="91425" anchor="t" anchorCtr="0">
            <a:norm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2. People Images | 10 people">
  <p:cSld name="CUSTOM_4_2_1">
    <p:spTree>
      <p:nvGrpSpPr>
        <p:cNvPr id="1" name="Shape 1147"/>
        <p:cNvGrpSpPr/>
        <p:nvPr/>
      </p:nvGrpSpPr>
      <p:grpSpPr>
        <a:xfrm>
          <a:off x="0" y="0"/>
          <a:ext cx="0" cy="0"/>
          <a:chOff x="0" y="0"/>
          <a:chExt cx="0" cy="0"/>
        </a:xfrm>
      </p:grpSpPr>
      <p:sp>
        <p:nvSpPr>
          <p:cNvPr id="1148" name="Google Shape;1148;p132"/>
          <p:cNvSpPr/>
          <p:nvPr/>
        </p:nvSpPr>
        <p:spPr>
          <a:xfrm>
            <a:off x="4248975" y="3523575"/>
            <a:ext cx="4895035" cy="1619988"/>
          </a:xfrm>
          <a:custGeom>
            <a:avLst/>
            <a:gdLst/>
            <a:ahLst/>
            <a:cxnLst/>
            <a:rect l="l" t="t" r="r" b="b"/>
            <a:pathLst>
              <a:path w="8090967" h="2677666" extrusionOk="0">
                <a:moveTo>
                  <a:pt x="5505176" y="0"/>
                </a:moveTo>
                <a:lnTo>
                  <a:pt x="6169302" y="396716"/>
                </a:lnTo>
                <a:lnTo>
                  <a:pt x="5973791" y="829822"/>
                </a:lnTo>
                <a:lnTo>
                  <a:pt x="6393892" y="269825"/>
                </a:lnTo>
                <a:lnTo>
                  <a:pt x="7085331" y="592101"/>
                </a:lnTo>
                <a:lnTo>
                  <a:pt x="6789643" y="1836115"/>
                </a:lnTo>
                <a:lnTo>
                  <a:pt x="8090967" y="925805"/>
                </a:lnTo>
                <a:lnTo>
                  <a:pt x="8090967" y="2308387"/>
                </a:lnTo>
                <a:lnTo>
                  <a:pt x="7720505" y="2677666"/>
                </a:lnTo>
                <a:lnTo>
                  <a:pt x="5832587" y="2677666"/>
                </a:lnTo>
                <a:lnTo>
                  <a:pt x="5794572" y="2651976"/>
                </a:lnTo>
                <a:lnTo>
                  <a:pt x="5893960" y="2233846"/>
                </a:lnTo>
                <a:lnTo>
                  <a:pt x="5561010" y="2677666"/>
                </a:lnTo>
                <a:lnTo>
                  <a:pt x="3294054" y="2677666"/>
                </a:lnTo>
                <a:lnTo>
                  <a:pt x="3755647" y="1513268"/>
                </a:lnTo>
                <a:lnTo>
                  <a:pt x="1650272" y="2677666"/>
                </a:lnTo>
                <a:lnTo>
                  <a:pt x="0" y="2677666"/>
                </a:lnTo>
                <a:lnTo>
                  <a:pt x="4347063" y="227738"/>
                </a:lnTo>
                <a:lnTo>
                  <a:pt x="4916316" y="699930"/>
                </a:lnTo>
                <a:lnTo>
                  <a:pt x="4866476" y="825645"/>
                </a:ln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b="0" i="0" u="none" strike="noStrike" cap="none">
              <a:solidFill>
                <a:srgbClr val="000000"/>
              </a:solidFill>
              <a:latin typeface="Inter"/>
              <a:ea typeface="Inter"/>
              <a:cs typeface="Inter"/>
              <a:sym typeface="Inter"/>
            </a:endParaRPr>
          </a:p>
        </p:txBody>
      </p:sp>
      <p:sp>
        <p:nvSpPr>
          <p:cNvPr id="1149" name="Google Shape;1149;p132"/>
          <p:cNvSpPr txBox="1">
            <a:spLocks noGrp="1"/>
          </p:cNvSpPr>
          <p:nvPr>
            <p:ph type="title"/>
          </p:nvPr>
        </p:nvSpPr>
        <p:spPr>
          <a:xfrm>
            <a:off x="545125" y="487300"/>
            <a:ext cx="8053800" cy="376500"/>
          </a:xfrm>
          <a:prstGeom prst="rect">
            <a:avLst/>
          </a:prstGeom>
        </p:spPr>
        <p:txBody>
          <a:bodyPr spcFirstLastPara="1" wrap="square" lIns="0" tIns="0" rIns="0" bIns="0" anchor="t" anchorCtr="0">
            <a:sp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0" name="Google Shape;1150;p13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pic>
        <p:nvPicPr>
          <p:cNvPr id="1151" name="Google Shape;1151;p132"/>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152" name="Google Shape;1152;p132"/>
          <p:cNvSpPr txBox="1">
            <a:spLocks noGrp="1"/>
          </p:cNvSpPr>
          <p:nvPr>
            <p:ph type="title" idx="2"/>
          </p:nvPr>
        </p:nvSpPr>
        <p:spPr>
          <a:xfrm>
            <a:off x="545988" y="231251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53" name="Google Shape;1153;p132"/>
          <p:cNvSpPr txBox="1">
            <a:spLocks noGrp="1"/>
          </p:cNvSpPr>
          <p:nvPr>
            <p:ph type="title" idx="3"/>
          </p:nvPr>
        </p:nvSpPr>
        <p:spPr>
          <a:xfrm>
            <a:off x="2223163" y="231251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54" name="Google Shape;1154;p132"/>
          <p:cNvSpPr txBox="1">
            <a:spLocks noGrp="1"/>
          </p:cNvSpPr>
          <p:nvPr>
            <p:ph type="title" idx="4"/>
          </p:nvPr>
        </p:nvSpPr>
        <p:spPr>
          <a:xfrm>
            <a:off x="3896207" y="231251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55" name="Google Shape;1155;p132"/>
          <p:cNvSpPr txBox="1">
            <a:spLocks noGrp="1"/>
          </p:cNvSpPr>
          <p:nvPr>
            <p:ph type="title" idx="5"/>
          </p:nvPr>
        </p:nvSpPr>
        <p:spPr>
          <a:xfrm>
            <a:off x="5578703" y="231251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56" name="Google Shape;1156;p132"/>
          <p:cNvSpPr txBox="1">
            <a:spLocks noGrp="1"/>
          </p:cNvSpPr>
          <p:nvPr>
            <p:ph type="title" idx="6"/>
          </p:nvPr>
        </p:nvSpPr>
        <p:spPr>
          <a:xfrm>
            <a:off x="7252055" y="231251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57" name="Google Shape;1157;p132"/>
          <p:cNvSpPr>
            <a:spLocks noGrp="1"/>
          </p:cNvSpPr>
          <p:nvPr>
            <p:ph type="pic" idx="7"/>
          </p:nvPr>
        </p:nvSpPr>
        <p:spPr>
          <a:xfrm>
            <a:off x="685800" y="1142081"/>
            <a:ext cx="1060800" cy="1060800"/>
          </a:xfrm>
          <a:prstGeom prst="ellipse">
            <a:avLst/>
          </a:prstGeom>
          <a:noFill/>
          <a:ln>
            <a:noFill/>
          </a:ln>
        </p:spPr>
      </p:sp>
      <p:sp>
        <p:nvSpPr>
          <p:cNvPr id="1158" name="Google Shape;1158;p132"/>
          <p:cNvSpPr>
            <a:spLocks noGrp="1"/>
          </p:cNvSpPr>
          <p:nvPr>
            <p:ph type="pic" idx="8"/>
          </p:nvPr>
        </p:nvSpPr>
        <p:spPr>
          <a:xfrm>
            <a:off x="2362588" y="1142081"/>
            <a:ext cx="1060800" cy="1060800"/>
          </a:xfrm>
          <a:prstGeom prst="ellipse">
            <a:avLst/>
          </a:prstGeom>
          <a:noFill/>
          <a:ln>
            <a:noFill/>
          </a:ln>
        </p:spPr>
      </p:sp>
      <p:sp>
        <p:nvSpPr>
          <p:cNvPr id="1159" name="Google Shape;1159;p132"/>
          <p:cNvSpPr>
            <a:spLocks noGrp="1"/>
          </p:cNvSpPr>
          <p:nvPr>
            <p:ph type="pic" idx="9"/>
          </p:nvPr>
        </p:nvSpPr>
        <p:spPr>
          <a:xfrm>
            <a:off x="4039375" y="1142081"/>
            <a:ext cx="1060800" cy="1060800"/>
          </a:xfrm>
          <a:prstGeom prst="ellipse">
            <a:avLst/>
          </a:prstGeom>
          <a:noFill/>
          <a:ln>
            <a:noFill/>
          </a:ln>
        </p:spPr>
      </p:sp>
      <p:sp>
        <p:nvSpPr>
          <p:cNvPr id="1160" name="Google Shape;1160;p132"/>
          <p:cNvSpPr>
            <a:spLocks noGrp="1"/>
          </p:cNvSpPr>
          <p:nvPr>
            <p:ph type="pic" idx="13"/>
          </p:nvPr>
        </p:nvSpPr>
        <p:spPr>
          <a:xfrm>
            <a:off x="5716163" y="1142081"/>
            <a:ext cx="1060800" cy="1060800"/>
          </a:xfrm>
          <a:prstGeom prst="ellipse">
            <a:avLst/>
          </a:prstGeom>
          <a:noFill/>
          <a:ln>
            <a:noFill/>
          </a:ln>
        </p:spPr>
      </p:sp>
      <p:sp>
        <p:nvSpPr>
          <p:cNvPr id="1161" name="Google Shape;1161;p132"/>
          <p:cNvSpPr>
            <a:spLocks noGrp="1"/>
          </p:cNvSpPr>
          <p:nvPr>
            <p:ph type="pic" idx="14"/>
          </p:nvPr>
        </p:nvSpPr>
        <p:spPr>
          <a:xfrm>
            <a:off x="7392950" y="1142081"/>
            <a:ext cx="1060800" cy="1060800"/>
          </a:xfrm>
          <a:prstGeom prst="ellipse">
            <a:avLst/>
          </a:prstGeom>
          <a:noFill/>
          <a:ln>
            <a:noFill/>
          </a:ln>
        </p:spPr>
      </p:sp>
      <p:sp>
        <p:nvSpPr>
          <p:cNvPr id="1162" name="Google Shape;1162;p132"/>
          <p:cNvSpPr txBox="1">
            <a:spLocks noGrp="1"/>
          </p:cNvSpPr>
          <p:nvPr>
            <p:ph type="title" idx="15"/>
          </p:nvPr>
        </p:nvSpPr>
        <p:spPr>
          <a:xfrm>
            <a:off x="546838" y="402996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63" name="Google Shape;1163;p132"/>
          <p:cNvSpPr txBox="1">
            <a:spLocks noGrp="1"/>
          </p:cNvSpPr>
          <p:nvPr>
            <p:ph type="title" idx="16"/>
          </p:nvPr>
        </p:nvSpPr>
        <p:spPr>
          <a:xfrm>
            <a:off x="2224013" y="402996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64" name="Google Shape;1164;p132"/>
          <p:cNvSpPr txBox="1">
            <a:spLocks noGrp="1"/>
          </p:cNvSpPr>
          <p:nvPr>
            <p:ph type="title" idx="17"/>
          </p:nvPr>
        </p:nvSpPr>
        <p:spPr>
          <a:xfrm>
            <a:off x="3897919" y="402996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65" name="Google Shape;1165;p132"/>
          <p:cNvSpPr txBox="1">
            <a:spLocks noGrp="1"/>
          </p:cNvSpPr>
          <p:nvPr>
            <p:ph type="title" idx="18"/>
          </p:nvPr>
        </p:nvSpPr>
        <p:spPr>
          <a:xfrm>
            <a:off x="5580415" y="402996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66" name="Google Shape;1166;p132"/>
          <p:cNvSpPr txBox="1">
            <a:spLocks noGrp="1"/>
          </p:cNvSpPr>
          <p:nvPr>
            <p:ph type="title" idx="19"/>
          </p:nvPr>
        </p:nvSpPr>
        <p:spPr>
          <a:xfrm>
            <a:off x="7253767" y="4029963"/>
            <a:ext cx="13443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Font typeface="Inter"/>
              <a:buNone/>
              <a:defRPr sz="1000">
                <a:latin typeface="Inter"/>
                <a:ea typeface="Inter"/>
                <a:cs typeface="Inter"/>
                <a:sym typeface="Inter"/>
              </a:defRPr>
            </a:lvl2pPr>
            <a:lvl3pPr lvl="2" rtl="0">
              <a:lnSpc>
                <a:spcPct val="115000"/>
              </a:lnSpc>
              <a:spcBef>
                <a:spcPts val="0"/>
              </a:spcBef>
              <a:spcAft>
                <a:spcPts val="0"/>
              </a:spcAft>
              <a:buSzPts val="1000"/>
              <a:buFont typeface="Inter"/>
              <a:buNone/>
              <a:defRPr sz="1000">
                <a:latin typeface="Inter"/>
                <a:ea typeface="Inter"/>
                <a:cs typeface="Inter"/>
                <a:sym typeface="Inter"/>
              </a:defRPr>
            </a:lvl3pPr>
            <a:lvl4pPr lvl="3" rtl="0">
              <a:lnSpc>
                <a:spcPct val="115000"/>
              </a:lnSpc>
              <a:spcBef>
                <a:spcPts val="0"/>
              </a:spcBef>
              <a:spcAft>
                <a:spcPts val="0"/>
              </a:spcAft>
              <a:buSzPts val="1000"/>
              <a:buFont typeface="Inter"/>
              <a:buNone/>
              <a:defRPr sz="1000">
                <a:latin typeface="Inter"/>
                <a:ea typeface="Inter"/>
                <a:cs typeface="Inter"/>
                <a:sym typeface="Inter"/>
              </a:defRPr>
            </a:lvl4pPr>
            <a:lvl5pPr lvl="4" rtl="0">
              <a:lnSpc>
                <a:spcPct val="115000"/>
              </a:lnSpc>
              <a:spcBef>
                <a:spcPts val="0"/>
              </a:spcBef>
              <a:spcAft>
                <a:spcPts val="0"/>
              </a:spcAft>
              <a:buSzPts val="1000"/>
              <a:buFont typeface="Inter"/>
              <a:buNone/>
              <a:defRPr sz="1000">
                <a:latin typeface="Inter"/>
                <a:ea typeface="Inter"/>
                <a:cs typeface="Inter"/>
                <a:sym typeface="Inter"/>
              </a:defRPr>
            </a:lvl5pPr>
            <a:lvl6pPr lvl="5" rtl="0">
              <a:lnSpc>
                <a:spcPct val="115000"/>
              </a:lnSpc>
              <a:spcBef>
                <a:spcPts val="0"/>
              </a:spcBef>
              <a:spcAft>
                <a:spcPts val="0"/>
              </a:spcAft>
              <a:buSzPts val="1000"/>
              <a:buFont typeface="Inter"/>
              <a:buNone/>
              <a:defRPr sz="1000">
                <a:latin typeface="Inter"/>
                <a:ea typeface="Inter"/>
                <a:cs typeface="Inter"/>
                <a:sym typeface="Inter"/>
              </a:defRPr>
            </a:lvl6pPr>
            <a:lvl7pPr lvl="6" rtl="0">
              <a:lnSpc>
                <a:spcPct val="115000"/>
              </a:lnSpc>
              <a:spcBef>
                <a:spcPts val="0"/>
              </a:spcBef>
              <a:spcAft>
                <a:spcPts val="0"/>
              </a:spcAft>
              <a:buSzPts val="1000"/>
              <a:buFont typeface="Inter"/>
              <a:buNone/>
              <a:defRPr sz="1000">
                <a:latin typeface="Inter"/>
                <a:ea typeface="Inter"/>
                <a:cs typeface="Inter"/>
                <a:sym typeface="Inter"/>
              </a:defRPr>
            </a:lvl7pPr>
            <a:lvl8pPr lvl="7" rtl="0">
              <a:lnSpc>
                <a:spcPct val="115000"/>
              </a:lnSpc>
              <a:spcBef>
                <a:spcPts val="0"/>
              </a:spcBef>
              <a:spcAft>
                <a:spcPts val="0"/>
              </a:spcAft>
              <a:buSzPts val="1000"/>
              <a:buFont typeface="Inter"/>
              <a:buNone/>
              <a:defRPr sz="1000">
                <a:latin typeface="Inter"/>
                <a:ea typeface="Inter"/>
                <a:cs typeface="Inter"/>
                <a:sym typeface="Inter"/>
              </a:defRPr>
            </a:lvl8pPr>
            <a:lvl9pPr lvl="8" rtl="0">
              <a:lnSpc>
                <a:spcPct val="115000"/>
              </a:lnSpc>
              <a:spcBef>
                <a:spcPts val="0"/>
              </a:spcBef>
              <a:spcAft>
                <a:spcPts val="0"/>
              </a:spcAft>
              <a:buSzPts val="1000"/>
              <a:buFont typeface="Inter"/>
              <a:buNone/>
              <a:defRPr sz="1000">
                <a:latin typeface="Inter"/>
                <a:ea typeface="Inter"/>
                <a:cs typeface="Inter"/>
                <a:sym typeface="Inter"/>
              </a:defRPr>
            </a:lvl9pPr>
          </a:lstStyle>
          <a:p>
            <a:endParaRPr/>
          </a:p>
        </p:txBody>
      </p:sp>
      <p:sp>
        <p:nvSpPr>
          <p:cNvPr id="1167" name="Google Shape;1167;p132"/>
          <p:cNvSpPr>
            <a:spLocks noGrp="1"/>
          </p:cNvSpPr>
          <p:nvPr>
            <p:ph type="pic" idx="20"/>
          </p:nvPr>
        </p:nvSpPr>
        <p:spPr>
          <a:xfrm>
            <a:off x="687513" y="2859531"/>
            <a:ext cx="1060800" cy="1060800"/>
          </a:xfrm>
          <a:prstGeom prst="ellipse">
            <a:avLst/>
          </a:prstGeom>
          <a:noFill/>
          <a:ln>
            <a:noFill/>
          </a:ln>
        </p:spPr>
      </p:sp>
      <p:sp>
        <p:nvSpPr>
          <p:cNvPr id="1168" name="Google Shape;1168;p132"/>
          <p:cNvSpPr>
            <a:spLocks noGrp="1"/>
          </p:cNvSpPr>
          <p:nvPr>
            <p:ph type="pic" idx="21"/>
          </p:nvPr>
        </p:nvSpPr>
        <p:spPr>
          <a:xfrm>
            <a:off x="2364300" y="2859531"/>
            <a:ext cx="1060800" cy="1060800"/>
          </a:xfrm>
          <a:prstGeom prst="ellipse">
            <a:avLst/>
          </a:prstGeom>
          <a:noFill/>
          <a:ln>
            <a:noFill/>
          </a:ln>
        </p:spPr>
      </p:sp>
      <p:sp>
        <p:nvSpPr>
          <p:cNvPr id="1169" name="Google Shape;1169;p132"/>
          <p:cNvSpPr>
            <a:spLocks noGrp="1"/>
          </p:cNvSpPr>
          <p:nvPr>
            <p:ph type="pic" idx="22"/>
          </p:nvPr>
        </p:nvSpPr>
        <p:spPr>
          <a:xfrm>
            <a:off x="4041088" y="2859531"/>
            <a:ext cx="1060800" cy="1060800"/>
          </a:xfrm>
          <a:prstGeom prst="ellipse">
            <a:avLst/>
          </a:prstGeom>
          <a:noFill/>
          <a:ln>
            <a:noFill/>
          </a:ln>
        </p:spPr>
      </p:sp>
      <p:sp>
        <p:nvSpPr>
          <p:cNvPr id="1170" name="Google Shape;1170;p132"/>
          <p:cNvSpPr>
            <a:spLocks noGrp="1"/>
          </p:cNvSpPr>
          <p:nvPr>
            <p:ph type="pic" idx="23"/>
          </p:nvPr>
        </p:nvSpPr>
        <p:spPr>
          <a:xfrm>
            <a:off x="5717875" y="2859531"/>
            <a:ext cx="1060800" cy="1060800"/>
          </a:xfrm>
          <a:prstGeom prst="ellipse">
            <a:avLst/>
          </a:prstGeom>
          <a:noFill/>
          <a:ln>
            <a:noFill/>
          </a:ln>
        </p:spPr>
      </p:sp>
      <p:sp>
        <p:nvSpPr>
          <p:cNvPr id="1171" name="Google Shape;1171;p132"/>
          <p:cNvSpPr>
            <a:spLocks noGrp="1"/>
          </p:cNvSpPr>
          <p:nvPr>
            <p:ph type="pic" idx="24"/>
          </p:nvPr>
        </p:nvSpPr>
        <p:spPr>
          <a:xfrm>
            <a:off x="7394663" y="2859531"/>
            <a:ext cx="1060800" cy="1060800"/>
          </a:xfrm>
          <a:prstGeom prst="ellipse">
            <a:avLst/>
          </a:prstGeom>
          <a:no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0. Quote Slide B1">
  <p:cSld name="CUSTOM_4_1">
    <p:bg>
      <p:bgPr>
        <a:solidFill>
          <a:schemeClr val="lt1"/>
        </a:solidFill>
        <a:effectLst/>
      </p:bgPr>
    </p:bg>
    <p:spTree>
      <p:nvGrpSpPr>
        <p:cNvPr id="1" name="Shape 1172"/>
        <p:cNvGrpSpPr/>
        <p:nvPr/>
      </p:nvGrpSpPr>
      <p:grpSpPr>
        <a:xfrm>
          <a:off x="0" y="0"/>
          <a:ext cx="0" cy="0"/>
          <a:chOff x="0" y="0"/>
          <a:chExt cx="0" cy="0"/>
        </a:xfrm>
      </p:grpSpPr>
      <p:sp>
        <p:nvSpPr>
          <p:cNvPr id="1173" name="Google Shape;1173;p133"/>
          <p:cNvSpPr/>
          <p:nvPr/>
        </p:nvSpPr>
        <p:spPr>
          <a:xfrm>
            <a:off x="4136050" y="1140026"/>
            <a:ext cx="5007949" cy="4003475"/>
          </a:xfrm>
          <a:custGeom>
            <a:avLst/>
            <a:gdLst/>
            <a:ahLst/>
            <a:cxnLst/>
            <a:rect l="l" t="t" r="r" b="b"/>
            <a:pathLst>
              <a:path w="5007949" h="4003475" extrusionOk="0">
                <a:moveTo>
                  <a:pt x="4935156" y="0"/>
                </a:moveTo>
                <a:lnTo>
                  <a:pt x="5007949" y="105276"/>
                </a:lnTo>
                <a:lnTo>
                  <a:pt x="5007949" y="1234486"/>
                </a:lnTo>
                <a:lnTo>
                  <a:pt x="4939209" y="1274285"/>
                </a:lnTo>
                <a:cubicBezTo>
                  <a:pt x="4434859" y="1570538"/>
                  <a:pt x="4313784" y="1701830"/>
                  <a:pt x="3818784" y="2004147"/>
                </a:cubicBezTo>
                <a:cubicBezTo>
                  <a:pt x="3969535" y="1955921"/>
                  <a:pt x="4581526" y="1646661"/>
                  <a:pt x="4733989" y="1601149"/>
                </a:cubicBezTo>
                <a:lnTo>
                  <a:pt x="5007949" y="1958346"/>
                </a:lnTo>
                <a:lnTo>
                  <a:pt x="5007949" y="2609486"/>
                </a:lnTo>
                <a:lnTo>
                  <a:pt x="4908818" y="2678995"/>
                </a:lnTo>
                <a:cubicBezTo>
                  <a:pt x="4397724" y="3041825"/>
                  <a:pt x="3843459" y="3466587"/>
                  <a:pt x="3321488" y="3908975"/>
                </a:cubicBezTo>
                <a:lnTo>
                  <a:pt x="3212904" y="4003475"/>
                </a:lnTo>
                <a:lnTo>
                  <a:pt x="1492664" y="4003475"/>
                </a:lnTo>
                <a:lnTo>
                  <a:pt x="1599740" y="3879019"/>
                </a:lnTo>
                <a:cubicBezTo>
                  <a:pt x="1739051" y="3719565"/>
                  <a:pt x="1879585" y="3567297"/>
                  <a:pt x="2018058" y="3436887"/>
                </a:cubicBezTo>
                <a:cubicBezTo>
                  <a:pt x="1684874" y="3573927"/>
                  <a:pt x="1337745" y="3795714"/>
                  <a:pt x="1002940" y="3984877"/>
                </a:cubicBezTo>
                <a:lnTo>
                  <a:pt x="969082" y="4003475"/>
                </a:lnTo>
                <a:lnTo>
                  <a:pt x="555628" y="4003475"/>
                </a:lnTo>
                <a:lnTo>
                  <a:pt x="0" y="3269450"/>
                </a:lnTo>
                <a:cubicBezTo>
                  <a:pt x="1824695" y="1800156"/>
                  <a:pt x="2529176" y="1337969"/>
                  <a:pt x="4545455" y="217092"/>
                </a:cubicBezTo>
                <a:lnTo>
                  <a:pt x="4935156" y="0"/>
                </a:lnTo>
                <a:close/>
              </a:path>
            </a:pathLst>
          </a:custGeom>
          <a:solidFill>
            <a:srgbClr val="7AF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Inter"/>
              <a:ea typeface="Inter"/>
              <a:cs typeface="Inter"/>
              <a:sym typeface="Inter"/>
            </a:endParaRPr>
          </a:p>
        </p:txBody>
      </p:sp>
      <p:sp>
        <p:nvSpPr>
          <p:cNvPr id="1174" name="Google Shape;1174;p133"/>
          <p:cNvSpPr txBox="1">
            <a:spLocks noGrp="1"/>
          </p:cNvSpPr>
          <p:nvPr>
            <p:ph type="title"/>
          </p:nvPr>
        </p:nvSpPr>
        <p:spPr>
          <a:xfrm>
            <a:off x="545125" y="484632"/>
            <a:ext cx="3657600" cy="40479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5" name="Google Shape;1175;p13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76" name="Google Shape;1176;p133"/>
          <p:cNvSpPr txBox="1">
            <a:spLocks noGrp="1"/>
          </p:cNvSpPr>
          <p:nvPr>
            <p:ph type="subTitle" idx="1"/>
          </p:nvPr>
        </p:nvSpPr>
        <p:spPr>
          <a:xfrm>
            <a:off x="5321808" y="3986784"/>
            <a:ext cx="1587900" cy="206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None/>
              <a:defRPr sz="1000"/>
            </a:lvl1pPr>
            <a:lvl2pPr lvl="1" rtl="0">
              <a:lnSpc>
                <a:spcPct val="115000"/>
              </a:lnSpc>
              <a:spcBef>
                <a:spcPts val="1000"/>
              </a:spcBef>
              <a:spcAft>
                <a:spcPts val="0"/>
              </a:spcAft>
              <a:buClr>
                <a:srgbClr val="FFFFFF"/>
              </a:buClr>
              <a:buSzPts val="1400"/>
              <a:buNone/>
              <a:defRPr>
                <a:solidFill>
                  <a:srgbClr val="FFFFFF"/>
                </a:solidFill>
              </a:defRPr>
            </a:lvl2pPr>
            <a:lvl3pPr lvl="2" rtl="0">
              <a:lnSpc>
                <a:spcPct val="115000"/>
              </a:lnSpc>
              <a:spcBef>
                <a:spcPts val="1000"/>
              </a:spcBef>
              <a:spcAft>
                <a:spcPts val="0"/>
              </a:spcAft>
              <a:buClr>
                <a:srgbClr val="FFFFFF"/>
              </a:buClr>
              <a:buSzPts val="1000"/>
              <a:buNone/>
              <a:defRPr>
                <a:solidFill>
                  <a:srgbClr val="FFFFFF"/>
                </a:solidFill>
              </a:defRPr>
            </a:lvl3pPr>
            <a:lvl4pPr lvl="3" rtl="0">
              <a:lnSpc>
                <a:spcPct val="115000"/>
              </a:lnSpc>
              <a:spcBef>
                <a:spcPts val="1000"/>
              </a:spcBef>
              <a:spcAft>
                <a:spcPts val="0"/>
              </a:spcAft>
              <a:buClr>
                <a:srgbClr val="FFFFFF"/>
              </a:buClr>
              <a:buSzPts val="700"/>
              <a:buNone/>
              <a:defRPr>
                <a:solidFill>
                  <a:srgbClr val="FFFFFF"/>
                </a:solidFill>
              </a:defRPr>
            </a:lvl4pPr>
            <a:lvl5pPr lvl="4" rtl="0">
              <a:lnSpc>
                <a:spcPct val="115000"/>
              </a:lnSpc>
              <a:spcBef>
                <a:spcPts val="1000"/>
              </a:spcBef>
              <a:spcAft>
                <a:spcPts val="0"/>
              </a:spcAft>
              <a:buClr>
                <a:srgbClr val="FFFFFF"/>
              </a:buClr>
              <a:buSzPts val="700"/>
              <a:buNone/>
              <a:defRPr>
                <a:solidFill>
                  <a:srgbClr val="FFFFFF"/>
                </a:solidFill>
              </a:defRPr>
            </a:lvl5pPr>
            <a:lvl6pPr lvl="5" rtl="0">
              <a:lnSpc>
                <a:spcPct val="115000"/>
              </a:lnSpc>
              <a:spcBef>
                <a:spcPts val="1000"/>
              </a:spcBef>
              <a:spcAft>
                <a:spcPts val="0"/>
              </a:spcAft>
              <a:buClr>
                <a:srgbClr val="FFFFFF"/>
              </a:buClr>
              <a:buSzPts val="700"/>
              <a:buNone/>
              <a:defRPr>
                <a:solidFill>
                  <a:srgbClr val="FFFFFF"/>
                </a:solidFill>
              </a:defRPr>
            </a:lvl6pPr>
            <a:lvl7pPr lvl="6" rtl="0">
              <a:lnSpc>
                <a:spcPct val="115000"/>
              </a:lnSpc>
              <a:spcBef>
                <a:spcPts val="1000"/>
              </a:spcBef>
              <a:spcAft>
                <a:spcPts val="0"/>
              </a:spcAft>
              <a:buClr>
                <a:srgbClr val="FFFFFF"/>
              </a:buClr>
              <a:buSzPts val="700"/>
              <a:buNone/>
              <a:defRPr>
                <a:solidFill>
                  <a:srgbClr val="FFFFFF"/>
                </a:solidFill>
              </a:defRPr>
            </a:lvl7pPr>
            <a:lvl8pPr lvl="7" rtl="0">
              <a:lnSpc>
                <a:spcPct val="115000"/>
              </a:lnSpc>
              <a:spcBef>
                <a:spcPts val="1000"/>
              </a:spcBef>
              <a:spcAft>
                <a:spcPts val="0"/>
              </a:spcAft>
              <a:buClr>
                <a:srgbClr val="FFFFFF"/>
              </a:buClr>
              <a:buSzPts val="700"/>
              <a:buNone/>
              <a:defRPr>
                <a:solidFill>
                  <a:srgbClr val="FFFFFF"/>
                </a:solidFill>
              </a:defRPr>
            </a:lvl8pPr>
            <a:lvl9pPr lvl="8" rtl="0">
              <a:lnSpc>
                <a:spcPct val="115000"/>
              </a:lnSpc>
              <a:spcBef>
                <a:spcPts val="1000"/>
              </a:spcBef>
              <a:spcAft>
                <a:spcPts val="1000"/>
              </a:spcAft>
              <a:buClr>
                <a:srgbClr val="FFFFFF"/>
              </a:buClr>
              <a:buSzPts val="700"/>
              <a:buNone/>
              <a:defRPr>
                <a:solidFill>
                  <a:srgbClr val="FFFFFF"/>
                </a:solidFill>
              </a:defRPr>
            </a:lvl9pPr>
          </a:lstStyle>
          <a:p>
            <a:endParaRPr/>
          </a:p>
        </p:txBody>
      </p:sp>
      <p:sp>
        <p:nvSpPr>
          <p:cNvPr id="1177" name="Google Shape;1177;p133"/>
          <p:cNvSpPr>
            <a:spLocks noGrp="1"/>
          </p:cNvSpPr>
          <p:nvPr>
            <p:ph type="pic" idx="2"/>
          </p:nvPr>
        </p:nvSpPr>
        <p:spPr>
          <a:xfrm>
            <a:off x="5262899" y="487300"/>
            <a:ext cx="3273600" cy="3273600"/>
          </a:xfrm>
          <a:prstGeom prst="rect">
            <a:avLst/>
          </a:prstGeom>
          <a:noFill/>
          <a:ln>
            <a:noFill/>
          </a:ln>
        </p:spPr>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0. Quote Slide B 2">
  <p:cSld name="CUSTOM_4_1_2">
    <p:bg>
      <p:bgPr>
        <a:solidFill>
          <a:schemeClr val="lt1"/>
        </a:solidFill>
        <a:effectLst/>
      </p:bgPr>
    </p:bg>
    <p:spTree>
      <p:nvGrpSpPr>
        <p:cNvPr id="1" name="Shape 1178"/>
        <p:cNvGrpSpPr/>
        <p:nvPr/>
      </p:nvGrpSpPr>
      <p:grpSpPr>
        <a:xfrm>
          <a:off x="0" y="0"/>
          <a:ext cx="0" cy="0"/>
          <a:chOff x="0" y="0"/>
          <a:chExt cx="0" cy="0"/>
        </a:xfrm>
      </p:grpSpPr>
      <p:sp>
        <p:nvSpPr>
          <p:cNvPr id="1179" name="Google Shape;1179;p134"/>
          <p:cNvSpPr/>
          <p:nvPr/>
        </p:nvSpPr>
        <p:spPr>
          <a:xfrm rot="4503561">
            <a:off x="3697948" y="-58237"/>
            <a:ext cx="5882229" cy="5645126"/>
          </a:xfrm>
          <a:custGeom>
            <a:avLst/>
            <a:gdLst/>
            <a:ahLst/>
            <a:cxnLst/>
            <a:rect l="l" t="t" r="r" b="b"/>
            <a:pathLst>
              <a:path w="5889503" h="5652107" extrusionOk="0">
                <a:moveTo>
                  <a:pt x="0" y="3113348"/>
                </a:moveTo>
                <a:lnTo>
                  <a:pt x="292867" y="2019295"/>
                </a:lnTo>
                <a:lnTo>
                  <a:pt x="836626" y="1860331"/>
                </a:lnTo>
                <a:cubicBezTo>
                  <a:pt x="1675240" y="1627056"/>
                  <a:pt x="2496908" y="1432461"/>
                  <a:pt x="3258788" y="1271634"/>
                </a:cubicBezTo>
                <a:lnTo>
                  <a:pt x="558048" y="1028673"/>
                </a:lnTo>
                <a:lnTo>
                  <a:pt x="833414" y="0"/>
                </a:lnTo>
                <a:lnTo>
                  <a:pt x="2700571" y="167973"/>
                </a:lnTo>
                <a:lnTo>
                  <a:pt x="5889503" y="1021621"/>
                </a:lnTo>
                <a:lnTo>
                  <a:pt x="5661361" y="1873881"/>
                </a:lnTo>
                <a:lnTo>
                  <a:pt x="5440991" y="1909343"/>
                </a:lnTo>
                <a:cubicBezTo>
                  <a:pt x="5360674" y="1922486"/>
                  <a:pt x="5278483" y="1936157"/>
                  <a:pt x="5194527" y="1950370"/>
                </a:cubicBezTo>
                <a:cubicBezTo>
                  <a:pt x="4455646" y="2075448"/>
                  <a:pt x="3583115" y="2241926"/>
                  <a:pt x="2650255" y="2457641"/>
                </a:cubicBezTo>
                <a:lnTo>
                  <a:pt x="5390824" y="2884516"/>
                </a:lnTo>
                <a:lnTo>
                  <a:pt x="5025214" y="4250308"/>
                </a:lnTo>
                <a:lnTo>
                  <a:pt x="4775401" y="4274733"/>
                </a:lnTo>
                <a:cubicBezTo>
                  <a:pt x="4564738" y="4295170"/>
                  <a:pt x="4350535" y="4315641"/>
                  <a:pt x="4136627" y="4335849"/>
                </a:cubicBezTo>
                <a:cubicBezTo>
                  <a:pt x="4322279" y="4394464"/>
                  <a:pt x="4511007" y="4456882"/>
                  <a:pt x="4701006" y="4523201"/>
                </a:cubicBezTo>
                <a:lnTo>
                  <a:pt x="4929614" y="4607435"/>
                </a:lnTo>
                <a:lnTo>
                  <a:pt x="4649965" y="5652107"/>
                </a:lnTo>
                <a:lnTo>
                  <a:pt x="4559057" y="5616736"/>
                </a:lnTo>
                <a:cubicBezTo>
                  <a:pt x="3847158" y="5351921"/>
                  <a:pt x="3127759" y="5142088"/>
                  <a:pt x="2507131" y="4983754"/>
                </a:cubicBezTo>
                <a:cubicBezTo>
                  <a:pt x="2013254" y="4857779"/>
                  <a:pt x="1587491" y="4765756"/>
                  <a:pt x="1285999" y="4705407"/>
                </a:cubicBezTo>
                <a:cubicBezTo>
                  <a:pt x="1135345" y="4675255"/>
                  <a:pt x="1015990" y="4653067"/>
                  <a:pt x="934973" y="4638531"/>
                </a:cubicBezTo>
                <a:cubicBezTo>
                  <a:pt x="894474" y="4631237"/>
                  <a:pt x="863580" y="4625873"/>
                  <a:pt x="843170" y="4622424"/>
                </a:cubicBezTo>
                <a:cubicBezTo>
                  <a:pt x="832966" y="4620683"/>
                  <a:pt x="825389" y="4619385"/>
                  <a:pt x="820543" y="4618579"/>
                </a:cubicBezTo>
                <a:lnTo>
                  <a:pt x="815339" y="4617729"/>
                </a:lnTo>
                <a:lnTo>
                  <a:pt x="814325" y="4617550"/>
                </a:lnTo>
                <a:lnTo>
                  <a:pt x="814216" y="4617550"/>
                </a:lnTo>
                <a:cubicBezTo>
                  <a:pt x="814216" y="4617550"/>
                  <a:pt x="814230" y="4617550"/>
                  <a:pt x="814400" y="4616922"/>
                </a:cubicBezTo>
                <a:lnTo>
                  <a:pt x="941417" y="3586358"/>
                </a:lnTo>
                <a:lnTo>
                  <a:pt x="941450" y="3586358"/>
                </a:lnTo>
                <a:lnTo>
                  <a:pt x="983553" y="3582687"/>
                </a:lnTo>
                <a:cubicBezTo>
                  <a:pt x="1011267" y="3580319"/>
                  <a:pt x="1104876" y="3572176"/>
                  <a:pt x="1104876" y="3572176"/>
                </a:cubicBezTo>
                <a:cubicBezTo>
                  <a:pt x="1210290" y="3562961"/>
                  <a:pt x="1362902" y="3549629"/>
                  <a:pt x="1551554" y="3532988"/>
                </a:cubicBezTo>
                <a:cubicBezTo>
                  <a:pt x="1756304" y="3514914"/>
                  <a:pt x="2003469" y="3492994"/>
                  <a:pt x="2278796" y="3468300"/>
                </a:cubicBezTo>
                <a:close/>
              </a:path>
            </a:pathLst>
          </a:custGeom>
          <a:solidFill>
            <a:srgbClr val="7AF3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180" name="Google Shape;1180;p134"/>
          <p:cNvSpPr txBox="1">
            <a:spLocks noGrp="1"/>
          </p:cNvSpPr>
          <p:nvPr>
            <p:ph type="title"/>
          </p:nvPr>
        </p:nvSpPr>
        <p:spPr>
          <a:xfrm>
            <a:off x="545125" y="484632"/>
            <a:ext cx="3657600" cy="40479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1" name="Google Shape;1181;p13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82" name="Google Shape;1182;p134"/>
          <p:cNvSpPr txBox="1">
            <a:spLocks noGrp="1"/>
          </p:cNvSpPr>
          <p:nvPr>
            <p:ph type="subTitle" idx="1"/>
          </p:nvPr>
        </p:nvSpPr>
        <p:spPr>
          <a:xfrm>
            <a:off x="5321808" y="3986784"/>
            <a:ext cx="1587900" cy="206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None/>
              <a:defRPr sz="1000"/>
            </a:lvl1pPr>
            <a:lvl2pPr lvl="1" rtl="0">
              <a:lnSpc>
                <a:spcPct val="115000"/>
              </a:lnSpc>
              <a:spcBef>
                <a:spcPts val="1000"/>
              </a:spcBef>
              <a:spcAft>
                <a:spcPts val="0"/>
              </a:spcAft>
              <a:buClr>
                <a:srgbClr val="FFFFFF"/>
              </a:buClr>
              <a:buSzPts val="1400"/>
              <a:buNone/>
              <a:defRPr>
                <a:solidFill>
                  <a:srgbClr val="FFFFFF"/>
                </a:solidFill>
              </a:defRPr>
            </a:lvl2pPr>
            <a:lvl3pPr lvl="2" rtl="0">
              <a:lnSpc>
                <a:spcPct val="115000"/>
              </a:lnSpc>
              <a:spcBef>
                <a:spcPts val="1000"/>
              </a:spcBef>
              <a:spcAft>
                <a:spcPts val="0"/>
              </a:spcAft>
              <a:buClr>
                <a:srgbClr val="FFFFFF"/>
              </a:buClr>
              <a:buSzPts val="1000"/>
              <a:buNone/>
              <a:defRPr>
                <a:solidFill>
                  <a:srgbClr val="FFFFFF"/>
                </a:solidFill>
              </a:defRPr>
            </a:lvl3pPr>
            <a:lvl4pPr lvl="3" rtl="0">
              <a:lnSpc>
                <a:spcPct val="115000"/>
              </a:lnSpc>
              <a:spcBef>
                <a:spcPts val="1000"/>
              </a:spcBef>
              <a:spcAft>
                <a:spcPts val="0"/>
              </a:spcAft>
              <a:buClr>
                <a:srgbClr val="FFFFFF"/>
              </a:buClr>
              <a:buSzPts val="700"/>
              <a:buNone/>
              <a:defRPr>
                <a:solidFill>
                  <a:srgbClr val="FFFFFF"/>
                </a:solidFill>
              </a:defRPr>
            </a:lvl4pPr>
            <a:lvl5pPr lvl="4" rtl="0">
              <a:lnSpc>
                <a:spcPct val="115000"/>
              </a:lnSpc>
              <a:spcBef>
                <a:spcPts val="1000"/>
              </a:spcBef>
              <a:spcAft>
                <a:spcPts val="0"/>
              </a:spcAft>
              <a:buClr>
                <a:srgbClr val="FFFFFF"/>
              </a:buClr>
              <a:buSzPts val="700"/>
              <a:buNone/>
              <a:defRPr>
                <a:solidFill>
                  <a:srgbClr val="FFFFFF"/>
                </a:solidFill>
              </a:defRPr>
            </a:lvl5pPr>
            <a:lvl6pPr lvl="5" rtl="0">
              <a:lnSpc>
                <a:spcPct val="115000"/>
              </a:lnSpc>
              <a:spcBef>
                <a:spcPts val="1000"/>
              </a:spcBef>
              <a:spcAft>
                <a:spcPts val="0"/>
              </a:spcAft>
              <a:buClr>
                <a:srgbClr val="FFFFFF"/>
              </a:buClr>
              <a:buSzPts val="700"/>
              <a:buNone/>
              <a:defRPr>
                <a:solidFill>
                  <a:srgbClr val="FFFFFF"/>
                </a:solidFill>
              </a:defRPr>
            </a:lvl6pPr>
            <a:lvl7pPr lvl="6" rtl="0">
              <a:lnSpc>
                <a:spcPct val="115000"/>
              </a:lnSpc>
              <a:spcBef>
                <a:spcPts val="1000"/>
              </a:spcBef>
              <a:spcAft>
                <a:spcPts val="0"/>
              </a:spcAft>
              <a:buClr>
                <a:srgbClr val="FFFFFF"/>
              </a:buClr>
              <a:buSzPts val="700"/>
              <a:buNone/>
              <a:defRPr>
                <a:solidFill>
                  <a:srgbClr val="FFFFFF"/>
                </a:solidFill>
              </a:defRPr>
            </a:lvl7pPr>
            <a:lvl8pPr lvl="7" rtl="0">
              <a:lnSpc>
                <a:spcPct val="115000"/>
              </a:lnSpc>
              <a:spcBef>
                <a:spcPts val="1000"/>
              </a:spcBef>
              <a:spcAft>
                <a:spcPts val="0"/>
              </a:spcAft>
              <a:buClr>
                <a:srgbClr val="FFFFFF"/>
              </a:buClr>
              <a:buSzPts val="700"/>
              <a:buNone/>
              <a:defRPr>
                <a:solidFill>
                  <a:srgbClr val="FFFFFF"/>
                </a:solidFill>
              </a:defRPr>
            </a:lvl8pPr>
            <a:lvl9pPr lvl="8" rtl="0">
              <a:lnSpc>
                <a:spcPct val="115000"/>
              </a:lnSpc>
              <a:spcBef>
                <a:spcPts val="1000"/>
              </a:spcBef>
              <a:spcAft>
                <a:spcPts val="1000"/>
              </a:spcAft>
              <a:buClr>
                <a:srgbClr val="FFFFFF"/>
              </a:buClr>
              <a:buSzPts val="700"/>
              <a:buNone/>
              <a:defRPr>
                <a:solidFill>
                  <a:srgbClr val="FFFFFF"/>
                </a:solidFill>
              </a:defRPr>
            </a:lvl9pPr>
          </a:lstStyle>
          <a:p>
            <a:endParaRPr/>
          </a:p>
        </p:txBody>
      </p:sp>
      <p:sp>
        <p:nvSpPr>
          <p:cNvPr id="1183" name="Google Shape;1183;p134"/>
          <p:cNvSpPr>
            <a:spLocks noGrp="1"/>
          </p:cNvSpPr>
          <p:nvPr>
            <p:ph type="pic" idx="2"/>
          </p:nvPr>
        </p:nvSpPr>
        <p:spPr>
          <a:xfrm>
            <a:off x="5262899" y="487300"/>
            <a:ext cx="3273600" cy="3273600"/>
          </a:xfrm>
          <a:prstGeom prst="rect">
            <a:avLst/>
          </a:prstGeom>
          <a:noFill/>
          <a:ln>
            <a:noFill/>
          </a:ln>
        </p:spPr>
      </p:sp>
      <p:pic>
        <p:nvPicPr>
          <p:cNvPr id="1184" name="Google Shape;1184;p134"/>
          <p:cNvPicPr preferRelativeResize="0"/>
          <p:nvPr/>
        </p:nvPicPr>
        <p:blipFill>
          <a:blip r:embed="rId2">
            <a:alphaModFix/>
          </a:blip>
          <a:stretch>
            <a:fillRect/>
          </a:stretch>
        </p:blipFill>
        <p:spPr>
          <a:xfrm>
            <a:off x="8318450" y="4809825"/>
            <a:ext cx="596956" cy="11940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0. Quote Slide D1">
  <p:cSld name="CUSTOM_4_1_1">
    <p:bg>
      <p:bgPr>
        <a:solidFill>
          <a:schemeClr val="accent6"/>
        </a:solidFill>
        <a:effectLst/>
      </p:bgPr>
    </p:bg>
    <p:spTree>
      <p:nvGrpSpPr>
        <p:cNvPr id="1" name="Shape 1185"/>
        <p:cNvGrpSpPr/>
        <p:nvPr/>
      </p:nvGrpSpPr>
      <p:grpSpPr>
        <a:xfrm>
          <a:off x="0" y="0"/>
          <a:ext cx="0" cy="0"/>
          <a:chOff x="0" y="0"/>
          <a:chExt cx="0" cy="0"/>
        </a:xfrm>
      </p:grpSpPr>
      <p:sp>
        <p:nvSpPr>
          <p:cNvPr id="1186" name="Google Shape;1186;p135"/>
          <p:cNvSpPr txBox="1">
            <a:spLocks noGrp="1"/>
          </p:cNvSpPr>
          <p:nvPr>
            <p:ph type="title"/>
          </p:nvPr>
        </p:nvSpPr>
        <p:spPr>
          <a:xfrm>
            <a:off x="545125" y="1938528"/>
            <a:ext cx="8053800" cy="795600"/>
          </a:xfrm>
          <a:prstGeom prst="rect">
            <a:avLst/>
          </a:prstGeom>
        </p:spPr>
        <p:txBody>
          <a:bodyPr spcFirstLastPara="1" wrap="square" lIns="0" tIns="0" rIns="0" bIns="0" anchor="b" anchorCtr="0">
            <a:noAutofit/>
          </a:bodyPr>
          <a:lstStyle>
            <a:lvl1pPr lvl="0" algn="ctr" rtl="0">
              <a:spcBef>
                <a:spcPts val="0"/>
              </a:spcBef>
              <a:spcAft>
                <a:spcPts val="0"/>
              </a:spcAft>
              <a:buClr>
                <a:srgbClr val="FFFFFF"/>
              </a:buClr>
              <a:buSzPts val="24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7" name="Google Shape;1187;p13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188" name="Google Shape;1188;p135"/>
          <p:cNvPicPr preferRelativeResize="0"/>
          <p:nvPr/>
        </p:nvPicPr>
        <p:blipFill>
          <a:blip r:embed="rId2">
            <a:alphaModFix/>
          </a:blip>
          <a:stretch>
            <a:fillRect/>
          </a:stretch>
        </p:blipFill>
        <p:spPr>
          <a:xfrm>
            <a:off x="122325" y="0"/>
            <a:ext cx="8433874" cy="5143501"/>
          </a:xfrm>
          <a:prstGeom prst="rect">
            <a:avLst/>
          </a:prstGeom>
          <a:noFill/>
          <a:ln>
            <a:noFill/>
          </a:ln>
        </p:spPr>
      </p:pic>
      <p:pic>
        <p:nvPicPr>
          <p:cNvPr id="1189" name="Google Shape;1189;p135"/>
          <p:cNvPicPr preferRelativeResize="0"/>
          <p:nvPr/>
        </p:nvPicPr>
        <p:blipFill rotWithShape="1">
          <a:blip r:embed="rId3">
            <a:alphaModFix/>
          </a:blip>
          <a:srcRect l="79" r="69"/>
          <a:stretch/>
        </p:blipFill>
        <p:spPr>
          <a:xfrm>
            <a:off x="8318450" y="4809825"/>
            <a:ext cx="596956" cy="119400"/>
          </a:xfrm>
          <a:prstGeom prst="rect">
            <a:avLst/>
          </a:prstGeom>
          <a:noFill/>
          <a:ln>
            <a:noFill/>
          </a:ln>
        </p:spPr>
      </p:pic>
      <p:sp>
        <p:nvSpPr>
          <p:cNvPr id="1190" name="Google Shape;1190;p135"/>
          <p:cNvSpPr txBox="1">
            <a:spLocks noGrp="1"/>
          </p:cNvSpPr>
          <p:nvPr>
            <p:ph type="title" idx="2"/>
          </p:nvPr>
        </p:nvSpPr>
        <p:spPr>
          <a:xfrm>
            <a:off x="545275" y="2880360"/>
            <a:ext cx="8053800" cy="3765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2pPr>
            <a:lvl3pPr lvl="2"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3pPr>
            <a:lvl4pPr lvl="3"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4pPr>
            <a:lvl5pPr lvl="4"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5pPr>
            <a:lvl6pPr lvl="5"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6pPr>
            <a:lvl7pPr lvl="6"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7pPr>
            <a:lvl8pPr lvl="7"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8pPr>
            <a:lvl9pPr lvl="8"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0. Quote Slide D2">
  <p:cSld name="CUSTOM_4_1_1_1">
    <p:bg>
      <p:bgPr>
        <a:solidFill>
          <a:schemeClr val="accent4"/>
        </a:solidFill>
        <a:effectLst/>
      </p:bgPr>
    </p:bg>
    <p:spTree>
      <p:nvGrpSpPr>
        <p:cNvPr id="1" name="Shape 1191"/>
        <p:cNvGrpSpPr/>
        <p:nvPr/>
      </p:nvGrpSpPr>
      <p:grpSpPr>
        <a:xfrm>
          <a:off x="0" y="0"/>
          <a:ext cx="0" cy="0"/>
          <a:chOff x="0" y="0"/>
          <a:chExt cx="0" cy="0"/>
        </a:xfrm>
      </p:grpSpPr>
      <p:sp>
        <p:nvSpPr>
          <p:cNvPr id="1192" name="Google Shape;1192;p136"/>
          <p:cNvSpPr txBox="1">
            <a:spLocks noGrp="1"/>
          </p:cNvSpPr>
          <p:nvPr>
            <p:ph type="title"/>
          </p:nvPr>
        </p:nvSpPr>
        <p:spPr>
          <a:xfrm>
            <a:off x="545125" y="1938528"/>
            <a:ext cx="8053800" cy="795600"/>
          </a:xfrm>
          <a:prstGeom prst="rect">
            <a:avLst/>
          </a:prstGeom>
        </p:spPr>
        <p:txBody>
          <a:bodyPr spcFirstLastPara="1" wrap="square" lIns="0" tIns="0" rIns="0" bIns="0" anchor="b" anchorCtr="0">
            <a:noAutofit/>
          </a:bodyPr>
          <a:lstStyle>
            <a:lvl1pPr lvl="0" algn="ctr" rtl="0">
              <a:spcBef>
                <a:spcPts val="0"/>
              </a:spcBef>
              <a:spcAft>
                <a:spcPts val="0"/>
              </a:spcAft>
              <a:buClr>
                <a:srgbClr val="FFFFFF"/>
              </a:buClr>
              <a:buSzPts val="24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3" name="Google Shape;1193;p13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194" name="Google Shape;1194;p136"/>
          <p:cNvPicPr preferRelativeResize="0"/>
          <p:nvPr/>
        </p:nvPicPr>
        <p:blipFill>
          <a:blip r:embed="rId2">
            <a:alphaModFix/>
          </a:blip>
          <a:stretch>
            <a:fillRect/>
          </a:stretch>
        </p:blipFill>
        <p:spPr>
          <a:xfrm>
            <a:off x="122325" y="0"/>
            <a:ext cx="8433874" cy="5143501"/>
          </a:xfrm>
          <a:prstGeom prst="rect">
            <a:avLst/>
          </a:prstGeom>
          <a:noFill/>
          <a:ln>
            <a:noFill/>
          </a:ln>
        </p:spPr>
      </p:pic>
      <p:pic>
        <p:nvPicPr>
          <p:cNvPr id="1195" name="Google Shape;1195;p136"/>
          <p:cNvPicPr preferRelativeResize="0"/>
          <p:nvPr/>
        </p:nvPicPr>
        <p:blipFill rotWithShape="1">
          <a:blip r:embed="rId3">
            <a:alphaModFix/>
          </a:blip>
          <a:srcRect l="79" r="69"/>
          <a:stretch/>
        </p:blipFill>
        <p:spPr>
          <a:xfrm>
            <a:off x="8318450" y="4809825"/>
            <a:ext cx="596956" cy="119400"/>
          </a:xfrm>
          <a:prstGeom prst="rect">
            <a:avLst/>
          </a:prstGeom>
          <a:noFill/>
          <a:ln>
            <a:noFill/>
          </a:ln>
        </p:spPr>
      </p:pic>
      <p:sp>
        <p:nvSpPr>
          <p:cNvPr id="1196" name="Google Shape;1196;p136"/>
          <p:cNvSpPr txBox="1">
            <a:spLocks noGrp="1"/>
          </p:cNvSpPr>
          <p:nvPr>
            <p:ph type="title" idx="2"/>
          </p:nvPr>
        </p:nvSpPr>
        <p:spPr>
          <a:xfrm>
            <a:off x="545275" y="2880360"/>
            <a:ext cx="8053800" cy="3765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Clr>
                <a:schemeClr val="lt1"/>
              </a:buClr>
              <a:buSzPts val="1000"/>
              <a:buNone/>
              <a:defRPr sz="1000">
                <a:solidFill>
                  <a:schemeClr val="lt1"/>
                </a:solidFill>
              </a:defRPr>
            </a:lvl1pPr>
            <a:lvl2pPr lvl="1"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2pPr>
            <a:lvl3pPr lvl="2"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3pPr>
            <a:lvl4pPr lvl="3"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4pPr>
            <a:lvl5pPr lvl="4"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5pPr>
            <a:lvl6pPr lvl="5"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6pPr>
            <a:lvl7pPr lvl="6"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7pPr>
            <a:lvl8pPr lvl="7"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8pPr>
            <a:lvl9pPr lvl="8" algn="ctr" rtl="0">
              <a:spcBef>
                <a:spcPts val="0"/>
              </a:spcBef>
              <a:spcAft>
                <a:spcPts val="0"/>
              </a:spcAft>
              <a:buClr>
                <a:schemeClr val="lt1"/>
              </a:buClr>
              <a:buSzPts val="1000"/>
              <a:buFont typeface="Inter SemiBold"/>
              <a:buNone/>
              <a:defRPr sz="1000">
                <a:solidFill>
                  <a:schemeClr val="lt1"/>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1. Content Slide | Network Slide | Nori">
  <p:cSld name="CUSTOM_1_1_1_1_1_3_2_2_1">
    <p:bg>
      <p:bgPr>
        <a:solidFill>
          <a:schemeClr val="accent2"/>
        </a:solidFill>
        <a:effectLst/>
      </p:bgPr>
    </p:bg>
    <p:spTree>
      <p:nvGrpSpPr>
        <p:cNvPr id="1" name="Shape 1197"/>
        <p:cNvGrpSpPr/>
        <p:nvPr/>
      </p:nvGrpSpPr>
      <p:grpSpPr>
        <a:xfrm>
          <a:off x="0" y="0"/>
          <a:ext cx="0" cy="0"/>
          <a:chOff x="0" y="0"/>
          <a:chExt cx="0" cy="0"/>
        </a:xfrm>
      </p:grpSpPr>
      <p:sp>
        <p:nvSpPr>
          <p:cNvPr id="1198" name="Google Shape;1198;p137"/>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1199" name="Google Shape;1199;p137"/>
          <p:cNvSpPr/>
          <p:nvPr/>
        </p:nvSpPr>
        <p:spPr>
          <a:xfrm rot="5400000">
            <a:off x="5892500" y="187025"/>
            <a:ext cx="731400" cy="9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7"/>
          <p:cNvSpPr/>
          <p:nvPr/>
        </p:nvSpPr>
        <p:spPr>
          <a:xfrm rot="-708744">
            <a:off x="4119957" y="3063497"/>
            <a:ext cx="731286" cy="86825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7"/>
          <p:cNvSpPr/>
          <p:nvPr/>
        </p:nvSpPr>
        <p:spPr>
          <a:xfrm rot="1165855">
            <a:off x="7668679" y="3014561"/>
            <a:ext cx="731356" cy="89047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7"/>
          <p:cNvSpPr txBox="1">
            <a:spLocks noGrp="1"/>
          </p:cNvSpPr>
          <p:nvPr>
            <p:ph type="title"/>
          </p:nvPr>
        </p:nvSpPr>
        <p:spPr>
          <a:xfrm>
            <a:off x="545125" y="1829550"/>
            <a:ext cx="2624400" cy="2796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1203" name="Google Shape;1203;p13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204" name="Google Shape;1204;p137"/>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205" name="Google Shape;1205;p137"/>
          <p:cNvSpPr txBox="1">
            <a:spLocks noGrp="1"/>
          </p:cNvSpPr>
          <p:nvPr>
            <p:ph type="subTitle" idx="1"/>
          </p:nvPr>
        </p:nvSpPr>
        <p:spPr>
          <a:xfrm>
            <a:off x="545125" y="2286000"/>
            <a:ext cx="2628000" cy="16338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sz="1400">
                <a:solidFill>
                  <a:schemeClr val="lt1"/>
                </a:solidFill>
              </a:defRPr>
            </a:lvl3pPr>
            <a:lvl4pPr lvl="3" rtl="0">
              <a:spcBef>
                <a:spcPts val="1000"/>
              </a:spcBef>
              <a:spcAft>
                <a:spcPts val="0"/>
              </a:spcAft>
              <a:buClr>
                <a:schemeClr val="lt1"/>
              </a:buClr>
              <a:buSzPts val="1400"/>
              <a:buNone/>
              <a:defRPr sz="1400">
                <a:solidFill>
                  <a:schemeClr val="lt1"/>
                </a:solidFill>
              </a:defRPr>
            </a:lvl4pPr>
            <a:lvl5pPr lvl="4" rtl="0">
              <a:spcBef>
                <a:spcPts val="1000"/>
              </a:spcBef>
              <a:spcAft>
                <a:spcPts val="0"/>
              </a:spcAft>
              <a:buClr>
                <a:schemeClr val="lt1"/>
              </a:buClr>
              <a:buSzPts val="1400"/>
              <a:buNone/>
              <a:defRPr sz="1400">
                <a:solidFill>
                  <a:schemeClr val="lt1"/>
                </a:solidFill>
              </a:defRPr>
            </a:lvl5pPr>
            <a:lvl6pPr lvl="5" rtl="0">
              <a:spcBef>
                <a:spcPts val="1000"/>
              </a:spcBef>
              <a:spcAft>
                <a:spcPts val="0"/>
              </a:spcAft>
              <a:buClr>
                <a:schemeClr val="lt1"/>
              </a:buClr>
              <a:buSzPts val="1400"/>
              <a:buNone/>
              <a:defRPr sz="1400">
                <a:solidFill>
                  <a:schemeClr val="lt1"/>
                </a:solidFill>
              </a:defRPr>
            </a:lvl6pPr>
            <a:lvl7pPr lvl="6" rtl="0">
              <a:spcBef>
                <a:spcPts val="1000"/>
              </a:spcBef>
              <a:spcAft>
                <a:spcPts val="0"/>
              </a:spcAft>
              <a:buClr>
                <a:schemeClr val="lt1"/>
              </a:buClr>
              <a:buSzPts val="1400"/>
              <a:buNone/>
              <a:defRPr sz="1400">
                <a:solidFill>
                  <a:schemeClr val="lt1"/>
                </a:solidFill>
              </a:defRPr>
            </a:lvl7pPr>
            <a:lvl8pPr lvl="7" rtl="0">
              <a:spcBef>
                <a:spcPts val="1000"/>
              </a:spcBef>
              <a:spcAft>
                <a:spcPts val="0"/>
              </a:spcAft>
              <a:buClr>
                <a:schemeClr val="lt1"/>
              </a:buClr>
              <a:buSzPts val="1400"/>
              <a:buNone/>
              <a:defRPr sz="1400">
                <a:solidFill>
                  <a:schemeClr val="lt1"/>
                </a:solidFill>
              </a:defRPr>
            </a:lvl8pPr>
            <a:lvl9pPr lvl="8" rtl="0">
              <a:spcBef>
                <a:spcPts val="1000"/>
              </a:spcBef>
              <a:spcAft>
                <a:spcPts val="1000"/>
              </a:spcAft>
              <a:buClr>
                <a:schemeClr val="lt1"/>
              </a:buClr>
              <a:buSzPts val="1400"/>
              <a:buNone/>
              <a:defRPr sz="1400">
                <a:solidFill>
                  <a:schemeClr val="lt1"/>
                </a:solidFill>
              </a:defRPr>
            </a:lvl9pPr>
          </a:lstStyle>
          <a:p>
            <a:endParaRPr/>
          </a:p>
        </p:txBody>
      </p:sp>
      <p:sp>
        <p:nvSpPr>
          <p:cNvPr id="1206" name="Google Shape;1206;p137"/>
          <p:cNvSpPr/>
          <p:nvPr/>
        </p:nvSpPr>
        <p:spPr>
          <a:xfrm>
            <a:off x="5909759" y="324413"/>
            <a:ext cx="731400" cy="731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37"/>
          <p:cNvSpPr/>
          <p:nvPr/>
        </p:nvSpPr>
        <p:spPr>
          <a:xfrm>
            <a:off x="7688928" y="3095926"/>
            <a:ext cx="731400" cy="731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137"/>
          <p:cNvSpPr/>
          <p:nvPr/>
        </p:nvSpPr>
        <p:spPr>
          <a:xfrm>
            <a:off x="4117550" y="3120858"/>
            <a:ext cx="731400" cy="731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09" name="Google Shape;1209;p137"/>
          <p:cNvCxnSpPr/>
          <p:nvPr/>
        </p:nvCxnSpPr>
        <p:spPr>
          <a:xfrm>
            <a:off x="6552775" y="2703325"/>
            <a:ext cx="1047900" cy="608400"/>
          </a:xfrm>
          <a:prstGeom prst="straightConnector1">
            <a:avLst/>
          </a:prstGeom>
          <a:noFill/>
          <a:ln w="9525" cap="flat" cmpd="sng">
            <a:solidFill>
              <a:schemeClr val="lt2"/>
            </a:solidFill>
            <a:prstDash val="solid"/>
            <a:round/>
            <a:headEnd type="none" w="sm" len="sm"/>
            <a:tailEnd type="none" w="sm" len="sm"/>
          </a:ln>
        </p:spPr>
      </p:cxnSp>
      <p:cxnSp>
        <p:nvCxnSpPr>
          <p:cNvPr id="1210" name="Google Shape;1210;p137"/>
          <p:cNvCxnSpPr/>
          <p:nvPr/>
        </p:nvCxnSpPr>
        <p:spPr>
          <a:xfrm rot="10800000">
            <a:off x="6276000" y="1102225"/>
            <a:ext cx="0" cy="1208700"/>
          </a:xfrm>
          <a:prstGeom prst="straightConnector1">
            <a:avLst/>
          </a:prstGeom>
          <a:noFill/>
          <a:ln w="9525" cap="flat" cmpd="sng">
            <a:solidFill>
              <a:schemeClr val="lt2"/>
            </a:solidFill>
            <a:prstDash val="solid"/>
            <a:round/>
            <a:headEnd type="none" w="sm" len="sm"/>
            <a:tailEnd type="none" w="sm" len="sm"/>
          </a:ln>
        </p:spPr>
      </p:cxnSp>
      <p:pic>
        <p:nvPicPr>
          <p:cNvPr id="1211" name="Google Shape;1211;p137"/>
          <p:cNvPicPr preferRelativeResize="0"/>
          <p:nvPr/>
        </p:nvPicPr>
        <p:blipFill>
          <a:blip r:embed="rId3">
            <a:alphaModFix/>
          </a:blip>
          <a:stretch>
            <a:fillRect/>
          </a:stretch>
        </p:blipFill>
        <p:spPr>
          <a:xfrm>
            <a:off x="6080875" y="2409076"/>
            <a:ext cx="397849" cy="397849"/>
          </a:xfrm>
          <a:prstGeom prst="rect">
            <a:avLst/>
          </a:prstGeom>
          <a:noFill/>
          <a:ln>
            <a:noFill/>
          </a:ln>
        </p:spPr>
      </p:pic>
      <p:cxnSp>
        <p:nvCxnSpPr>
          <p:cNvPr id="1212" name="Google Shape;1212;p137"/>
          <p:cNvCxnSpPr/>
          <p:nvPr/>
        </p:nvCxnSpPr>
        <p:spPr>
          <a:xfrm flipH="1">
            <a:off x="4940963" y="2703325"/>
            <a:ext cx="1047900" cy="608400"/>
          </a:xfrm>
          <a:prstGeom prst="straightConnector1">
            <a:avLst/>
          </a:prstGeom>
          <a:noFill/>
          <a:ln w="9525" cap="flat" cmpd="sng">
            <a:solidFill>
              <a:schemeClr val="lt2"/>
            </a:solidFill>
            <a:prstDash val="solid"/>
            <a:round/>
            <a:headEnd type="none" w="sm" len="sm"/>
            <a:tailEnd type="none" w="sm" len="sm"/>
          </a:ln>
        </p:spPr>
      </p:cxnSp>
      <p:sp>
        <p:nvSpPr>
          <p:cNvPr id="1213" name="Google Shape;1213;p137"/>
          <p:cNvSpPr/>
          <p:nvPr/>
        </p:nvSpPr>
        <p:spPr>
          <a:xfrm>
            <a:off x="4271444" y="824671"/>
            <a:ext cx="3973500" cy="3774600"/>
          </a:xfrm>
          <a:prstGeom prst="arc">
            <a:avLst>
              <a:gd name="adj1" fmla="val 2244671"/>
              <a:gd name="adj2" fmla="val 8466328"/>
            </a:avLst>
          </a:prstGeom>
          <a:noFill/>
          <a:ln w="9525" cap="flat" cmpd="sng">
            <a:solidFill>
              <a:schemeClr val="dk1"/>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137"/>
          <p:cNvSpPr/>
          <p:nvPr/>
        </p:nvSpPr>
        <p:spPr>
          <a:xfrm>
            <a:off x="4344413" y="616737"/>
            <a:ext cx="3973500" cy="3774600"/>
          </a:xfrm>
          <a:prstGeom prst="arc">
            <a:avLst>
              <a:gd name="adj1" fmla="val 16968547"/>
              <a:gd name="adj2" fmla="val 895249"/>
            </a:avLst>
          </a:prstGeom>
          <a:noFill/>
          <a:ln w="9525" cap="flat" cmpd="sng">
            <a:solidFill>
              <a:schemeClr val="dk1"/>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37"/>
          <p:cNvSpPr/>
          <p:nvPr/>
        </p:nvSpPr>
        <p:spPr>
          <a:xfrm>
            <a:off x="4198475" y="616737"/>
            <a:ext cx="3973500" cy="3774600"/>
          </a:xfrm>
          <a:prstGeom prst="arc">
            <a:avLst>
              <a:gd name="adj1" fmla="val 9842198"/>
              <a:gd name="adj2" fmla="val 15544812"/>
            </a:avLst>
          </a:prstGeom>
          <a:noFill/>
          <a:ln w="9525" cap="flat" cmpd="sng">
            <a:solidFill>
              <a:schemeClr val="dk1"/>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1. Content Slide | Network Slide | Neutral">
  <p:cSld name="CUSTOM_1_1_1_1_1_3_2_2_1_1">
    <p:bg>
      <p:bgPr>
        <a:solidFill>
          <a:schemeClr val="dk2"/>
        </a:solidFill>
        <a:effectLst/>
      </p:bgPr>
    </p:bg>
    <p:spTree>
      <p:nvGrpSpPr>
        <p:cNvPr id="1" name="Shape 1216"/>
        <p:cNvGrpSpPr/>
        <p:nvPr/>
      </p:nvGrpSpPr>
      <p:grpSpPr>
        <a:xfrm>
          <a:off x="0" y="0"/>
          <a:ext cx="0" cy="0"/>
          <a:chOff x="0" y="0"/>
          <a:chExt cx="0" cy="0"/>
        </a:xfrm>
      </p:grpSpPr>
      <p:sp>
        <p:nvSpPr>
          <p:cNvPr id="1217" name="Google Shape;1217;p138"/>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1218" name="Google Shape;1218;p138"/>
          <p:cNvSpPr/>
          <p:nvPr/>
        </p:nvSpPr>
        <p:spPr>
          <a:xfrm rot="5400000">
            <a:off x="5892500" y="187025"/>
            <a:ext cx="731400" cy="9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38"/>
          <p:cNvSpPr/>
          <p:nvPr/>
        </p:nvSpPr>
        <p:spPr>
          <a:xfrm rot="-708744">
            <a:off x="4119957" y="3063497"/>
            <a:ext cx="731286" cy="86825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38"/>
          <p:cNvSpPr/>
          <p:nvPr/>
        </p:nvSpPr>
        <p:spPr>
          <a:xfrm rot="1165855">
            <a:off x="7668679" y="3014561"/>
            <a:ext cx="731356" cy="89047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38"/>
          <p:cNvSpPr txBox="1">
            <a:spLocks noGrp="1"/>
          </p:cNvSpPr>
          <p:nvPr>
            <p:ph type="title"/>
          </p:nvPr>
        </p:nvSpPr>
        <p:spPr>
          <a:xfrm>
            <a:off x="545125" y="1836100"/>
            <a:ext cx="2624400" cy="279600"/>
          </a:xfrm>
          <a:prstGeom prst="rect">
            <a:avLst/>
          </a:prstGeom>
        </p:spPr>
        <p:txBody>
          <a:bodyPr spcFirstLastPara="1" wrap="square" lIns="0" tIns="0" rIns="0" bIns="0" anchor="b" anchorCtr="0">
            <a:noAutofit/>
          </a:bodyPr>
          <a:lstStyle>
            <a:lvl1pPr lvl="0" rtl="0">
              <a:spcBef>
                <a:spcPts val="0"/>
              </a:spcBef>
              <a:spcAft>
                <a:spcPts val="0"/>
              </a:spcAft>
              <a:buSzPts val="2000"/>
              <a:buNone/>
              <a:defRPr sz="20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222" name="Google Shape;1222;p13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223" name="Google Shape;1223;p138"/>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224" name="Google Shape;1224;p138"/>
          <p:cNvSpPr txBox="1">
            <a:spLocks noGrp="1"/>
          </p:cNvSpPr>
          <p:nvPr>
            <p:ph type="subTitle" idx="1"/>
          </p:nvPr>
        </p:nvSpPr>
        <p:spPr>
          <a:xfrm>
            <a:off x="545125" y="2286000"/>
            <a:ext cx="26280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225" name="Google Shape;1225;p138"/>
          <p:cNvSpPr/>
          <p:nvPr/>
        </p:nvSpPr>
        <p:spPr>
          <a:xfrm>
            <a:off x="5909759" y="324413"/>
            <a:ext cx="731400" cy="731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38"/>
          <p:cNvSpPr/>
          <p:nvPr/>
        </p:nvSpPr>
        <p:spPr>
          <a:xfrm>
            <a:off x="7688928" y="3095926"/>
            <a:ext cx="731400" cy="731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138"/>
          <p:cNvSpPr/>
          <p:nvPr/>
        </p:nvSpPr>
        <p:spPr>
          <a:xfrm>
            <a:off x="4117550" y="3120858"/>
            <a:ext cx="731400" cy="731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28" name="Google Shape;1228;p138"/>
          <p:cNvCxnSpPr/>
          <p:nvPr/>
        </p:nvCxnSpPr>
        <p:spPr>
          <a:xfrm>
            <a:off x="6552775" y="2703325"/>
            <a:ext cx="1047900" cy="608400"/>
          </a:xfrm>
          <a:prstGeom prst="straightConnector1">
            <a:avLst/>
          </a:prstGeom>
          <a:noFill/>
          <a:ln w="9525" cap="flat" cmpd="sng">
            <a:solidFill>
              <a:schemeClr val="lt2"/>
            </a:solidFill>
            <a:prstDash val="solid"/>
            <a:round/>
            <a:headEnd type="none" w="sm" len="sm"/>
            <a:tailEnd type="none" w="sm" len="sm"/>
          </a:ln>
        </p:spPr>
      </p:cxnSp>
      <p:cxnSp>
        <p:nvCxnSpPr>
          <p:cNvPr id="1229" name="Google Shape;1229;p138"/>
          <p:cNvCxnSpPr/>
          <p:nvPr/>
        </p:nvCxnSpPr>
        <p:spPr>
          <a:xfrm rot="10800000">
            <a:off x="6276000" y="1102225"/>
            <a:ext cx="0" cy="1208700"/>
          </a:xfrm>
          <a:prstGeom prst="straightConnector1">
            <a:avLst/>
          </a:prstGeom>
          <a:noFill/>
          <a:ln w="9525" cap="flat" cmpd="sng">
            <a:solidFill>
              <a:schemeClr val="lt2"/>
            </a:solidFill>
            <a:prstDash val="solid"/>
            <a:round/>
            <a:headEnd type="none" w="sm" len="sm"/>
            <a:tailEnd type="none" w="sm" len="sm"/>
          </a:ln>
        </p:spPr>
      </p:cxnSp>
      <p:pic>
        <p:nvPicPr>
          <p:cNvPr id="1230" name="Google Shape;1230;p138"/>
          <p:cNvPicPr preferRelativeResize="0"/>
          <p:nvPr/>
        </p:nvPicPr>
        <p:blipFill>
          <a:blip r:embed="rId3">
            <a:alphaModFix/>
          </a:blip>
          <a:stretch>
            <a:fillRect/>
          </a:stretch>
        </p:blipFill>
        <p:spPr>
          <a:xfrm>
            <a:off x="6080875" y="2409076"/>
            <a:ext cx="397849" cy="397849"/>
          </a:xfrm>
          <a:prstGeom prst="rect">
            <a:avLst/>
          </a:prstGeom>
          <a:noFill/>
          <a:ln>
            <a:noFill/>
          </a:ln>
        </p:spPr>
      </p:pic>
      <p:cxnSp>
        <p:nvCxnSpPr>
          <p:cNvPr id="1231" name="Google Shape;1231;p138"/>
          <p:cNvCxnSpPr/>
          <p:nvPr/>
        </p:nvCxnSpPr>
        <p:spPr>
          <a:xfrm flipH="1">
            <a:off x="4940963" y="2703325"/>
            <a:ext cx="1047900" cy="608400"/>
          </a:xfrm>
          <a:prstGeom prst="straightConnector1">
            <a:avLst/>
          </a:prstGeom>
          <a:noFill/>
          <a:ln w="9525" cap="flat" cmpd="sng">
            <a:solidFill>
              <a:schemeClr val="lt2"/>
            </a:solidFill>
            <a:prstDash val="solid"/>
            <a:round/>
            <a:headEnd type="none" w="sm" len="sm"/>
            <a:tailEnd type="none" w="sm" len="sm"/>
          </a:ln>
        </p:spPr>
      </p:cxnSp>
      <p:sp>
        <p:nvSpPr>
          <p:cNvPr id="1232" name="Google Shape;1232;p138"/>
          <p:cNvSpPr/>
          <p:nvPr/>
        </p:nvSpPr>
        <p:spPr>
          <a:xfrm>
            <a:off x="4271444" y="824671"/>
            <a:ext cx="3973500" cy="3774600"/>
          </a:xfrm>
          <a:prstGeom prst="arc">
            <a:avLst>
              <a:gd name="adj1" fmla="val 2244671"/>
              <a:gd name="adj2" fmla="val 8466328"/>
            </a:avLst>
          </a:prstGeom>
          <a:noFill/>
          <a:ln w="9525" cap="flat" cmpd="sng">
            <a:solidFill>
              <a:schemeClr val="dk1"/>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38"/>
          <p:cNvSpPr/>
          <p:nvPr/>
        </p:nvSpPr>
        <p:spPr>
          <a:xfrm>
            <a:off x="4344413" y="616737"/>
            <a:ext cx="3973500" cy="3774600"/>
          </a:xfrm>
          <a:prstGeom prst="arc">
            <a:avLst>
              <a:gd name="adj1" fmla="val 16968547"/>
              <a:gd name="adj2" fmla="val 895249"/>
            </a:avLst>
          </a:prstGeom>
          <a:noFill/>
          <a:ln w="9525" cap="flat" cmpd="sng">
            <a:solidFill>
              <a:schemeClr val="dk1"/>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38"/>
          <p:cNvSpPr/>
          <p:nvPr/>
        </p:nvSpPr>
        <p:spPr>
          <a:xfrm>
            <a:off x="4198475" y="616737"/>
            <a:ext cx="3973500" cy="3774600"/>
          </a:xfrm>
          <a:prstGeom prst="arc">
            <a:avLst>
              <a:gd name="adj1" fmla="val 9842198"/>
              <a:gd name="adj2" fmla="val 15544812"/>
            </a:avLst>
          </a:prstGeom>
          <a:noFill/>
          <a:ln w="9525" cap="flat" cmpd="sng">
            <a:solidFill>
              <a:schemeClr val="dk1"/>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06. Icon List | Marker | Lime 1">
  <p:cSld name="CUSTOM_1_1_1_6_1_1_1_3">
    <p:bg>
      <p:bgPr>
        <a:solidFill>
          <a:schemeClr val="accent2"/>
        </a:solidFill>
        <a:effectLst/>
      </p:bgPr>
    </p:bg>
    <p:spTree>
      <p:nvGrpSpPr>
        <p:cNvPr id="1" name="Shape 1235"/>
        <p:cNvGrpSpPr/>
        <p:nvPr/>
      </p:nvGrpSpPr>
      <p:grpSpPr>
        <a:xfrm>
          <a:off x="0" y="0"/>
          <a:ext cx="0" cy="0"/>
          <a:chOff x="0" y="0"/>
          <a:chExt cx="0" cy="0"/>
        </a:xfrm>
      </p:grpSpPr>
      <p:sp>
        <p:nvSpPr>
          <p:cNvPr id="1236" name="Google Shape;1236;p139"/>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1237" name="Google Shape;1237;p139"/>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1238" name="Google Shape;1238;p13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239" name="Google Shape;1239;p139"/>
          <p:cNvSpPr txBox="1">
            <a:spLocks noGrp="1"/>
          </p:cNvSpPr>
          <p:nvPr>
            <p:ph type="subTitle" idx="1"/>
          </p:nvPr>
        </p:nvSpPr>
        <p:spPr>
          <a:xfrm>
            <a:off x="545125" y="1911096"/>
            <a:ext cx="2651700" cy="1500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1000"/>
              <a:buNone/>
              <a:defRPr sz="1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pic>
        <p:nvPicPr>
          <p:cNvPr id="1240" name="Google Shape;1240;p139"/>
          <p:cNvPicPr preferRelativeResize="0"/>
          <p:nvPr/>
        </p:nvPicPr>
        <p:blipFill>
          <a:blip r:embed="rId2">
            <a:alphaModFix/>
          </a:blip>
          <a:stretch>
            <a:fillRect/>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4. Content Slide | Case study A 1">
  <p:cSld name="CUSTOM_1_1_1_1_2_1_2_3_2">
    <p:bg>
      <p:bgPr>
        <a:solidFill>
          <a:schemeClr val="lt1"/>
        </a:solidFill>
        <a:effectLst/>
      </p:bgPr>
    </p:bg>
    <p:spTree>
      <p:nvGrpSpPr>
        <p:cNvPr id="1" name="Shape 1241"/>
        <p:cNvGrpSpPr/>
        <p:nvPr/>
      </p:nvGrpSpPr>
      <p:grpSpPr>
        <a:xfrm>
          <a:off x="0" y="0"/>
          <a:ext cx="0" cy="0"/>
          <a:chOff x="0" y="0"/>
          <a:chExt cx="0" cy="0"/>
        </a:xfrm>
      </p:grpSpPr>
      <p:sp>
        <p:nvSpPr>
          <p:cNvPr id="1242" name="Google Shape;1242;p140"/>
          <p:cNvSpPr/>
          <p:nvPr/>
        </p:nvSpPr>
        <p:spPr>
          <a:xfrm>
            <a:off x="2290763" y="0"/>
            <a:ext cx="6853225" cy="5143500"/>
          </a:xfrm>
          <a:custGeom>
            <a:avLst/>
            <a:gdLst/>
            <a:ahLst/>
            <a:cxnLst/>
            <a:rect l="l" t="t" r="r" b="b"/>
            <a:pathLst>
              <a:path w="6853225" h="5143500" extrusionOk="0">
                <a:moveTo>
                  <a:pt x="899217" y="0"/>
                </a:moveTo>
                <a:lnTo>
                  <a:pt x="6853225" y="0"/>
                </a:lnTo>
                <a:lnTo>
                  <a:pt x="6853225" y="5143500"/>
                </a:lnTo>
                <a:lnTo>
                  <a:pt x="0" y="5143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1243" name="Google Shape;1243;p140"/>
          <p:cNvSpPr txBox="1">
            <a:spLocks noGrp="1"/>
          </p:cNvSpPr>
          <p:nvPr>
            <p:ph type="title"/>
          </p:nvPr>
        </p:nvSpPr>
        <p:spPr>
          <a:xfrm>
            <a:off x="3474725" y="1170425"/>
            <a:ext cx="5124300" cy="2788800"/>
          </a:xfrm>
          <a:prstGeom prst="rect">
            <a:avLst/>
          </a:prstGeom>
        </p:spPr>
        <p:txBody>
          <a:bodyPr spcFirstLastPara="1" wrap="square" lIns="0" tIns="0" rIns="0" bIns="0" anchor="t" anchorCtr="0">
            <a:noAutofit/>
          </a:bodyPr>
          <a:lstStyle>
            <a:lvl1pPr lvl="0" rtl="0">
              <a:spcBef>
                <a:spcPts val="0"/>
              </a:spcBef>
              <a:spcAft>
                <a:spcPts val="0"/>
              </a:spcAft>
              <a:buSzPts val="2000"/>
              <a:buFont typeface="Inter"/>
              <a:buNone/>
              <a:defRPr sz="2000" i="1">
                <a:latin typeface="Inter"/>
                <a:ea typeface="Inter"/>
                <a:cs typeface="Inter"/>
                <a:sym typeface="Inter"/>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1244" name="Google Shape;1244;p140"/>
          <p:cNvSpPr txBox="1">
            <a:spLocks noGrp="1"/>
          </p:cNvSpPr>
          <p:nvPr>
            <p:ph type="subTitle" idx="1"/>
          </p:nvPr>
        </p:nvSpPr>
        <p:spPr>
          <a:xfrm>
            <a:off x="3474725" y="886975"/>
            <a:ext cx="5124300" cy="155400"/>
          </a:xfrm>
          <a:prstGeom prst="rect">
            <a:avLst/>
          </a:prstGeom>
        </p:spPr>
        <p:txBody>
          <a:bodyPr spcFirstLastPara="1" wrap="square" lIns="0" tIns="0" rIns="0" bIns="0" anchor="t" anchorCtr="0">
            <a:noAutofit/>
          </a:bodyPr>
          <a:lstStyle>
            <a:lvl1pPr lvl="0" rtl="0">
              <a:spcBef>
                <a:spcPts val="0"/>
              </a:spcBef>
              <a:spcAft>
                <a:spcPts val="0"/>
              </a:spcAft>
              <a:buSzPts val="1000"/>
              <a:buFont typeface="Inter"/>
              <a:buNone/>
              <a:defRPr sz="1000" b="1">
                <a:highlight>
                  <a:schemeClr val="accent1"/>
                </a:highlight>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sz="1400">
                <a:solidFill>
                  <a:schemeClr val="lt1"/>
                </a:solidFill>
              </a:defRPr>
            </a:lvl3pPr>
            <a:lvl4pPr lvl="3" rtl="0">
              <a:spcBef>
                <a:spcPts val="1000"/>
              </a:spcBef>
              <a:spcAft>
                <a:spcPts val="0"/>
              </a:spcAft>
              <a:buClr>
                <a:schemeClr val="lt1"/>
              </a:buClr>
              <a:buSzPts val="1400"/>
              <a:buNone/>
              <a:defRPr sz="1400">
                <a:solidFill>
                  <a:schemeClr val="lt1"/>
                </a:solidFill>
              </a:defRPr>
            </a:lvl4pPr>
            <a:lvl5pPr lvl="4" rtl="0">
              <a:spcBef>
                <a:spcPts val="1000"/>
              </a:spcBef>
              <a:spcAft>
                <a:spcPts val="0"/>
              </a:spcAft>
              <a:buClr>
                <a:schemeClr val="lt1"/>
              </a:buClr>
              <a:buSzPts val="1400"/>
              <a:buNone/>
              <a:defRPr sz="1400">
                <a:solidFill>
                  <a:schemeClr val="lt1"/>
                </a:solidFill>
              </a:defRPr>
            </a:lvl5pPr>
            <a:lvl6pPr lvl="5" rtl="0">
              <a:spcBef>
                <a:spcPts val="1000"/>
              </a:spcBef>
              <a:spcAft>
                <a:spcPts val="0"/>
              </a:spcAft>
              <a:buClr>
                <a:schemeClr val="lt1"/>
              </a:buClr>
              <a:buSzPts val="1400"/>
              <a:buNone/>
              <a:defRPr sz="1400">
                <a:solidFill>
                  <a:schemeClr val="lt1"/>
                </a:solidFill>
              </a:defRPr>
            </a:lvl6pPr>
            <a:lvl7pPr lvl="6" rtl="0">
              <a:spcBef>
                <a:spcPts val="1000"/>
              </a:spcBef>
              <a:spcAft>
                <a:spcPts val="0"/>
              </a:spcAft>
              <a:buClr>
                <a:schemeClr val="lt1"/>
              </a:buClr>
              <a:buSzPts val="1400"/>
              <a:buNone/>
              <a:defRPr sz="1400">
                <a:solidFill>
                  <a:schemeClr val="lt1"/>
                </a:solidFill>
              </a:defRPr>
            </a:lvl7pPr>
            <a:lvl8pPr lvl="7" rtl="0">
              <a:spcBef>
                <a:spcPts val="1000"/>
              </a:spcBef>
              <a:spcAft>
                <a:spcPts val="0"/>
              </a:spcAft>
              <a:buClr>
                <a:schemeClr val="lt1"/>
              </a:buClr>
              <a:buSzPts val="1400"/>
              <a:buNone/>
              <a:defRPr sz="1400">
                <a:solidFill>
                  <a:schemeClr val="lt1"/>
                </a:solidFill>
              </a:defRPr>
            </a:lvl8pPr>
            <a:lvl9pPr lvl="8" rtl="0">
              <a:spcBef>
                <a:spcPts val="1000"/>
              </a:spcBef>
              <a:spcAft>
                <a:spcPts val="1000"/>
              </a:spcAft>
              <a:buClr>
                <a:schemeClr val="lt1"/>
              </a:buClr>
              <a:buSzPts val="1400"/>
              <a:buNone/>
              <a:defRPr sz="1400">
                <a:solidFill>
                  <a:schemeClr val="lt1"/>
                </a:solidFill>
              </a:defRPr>
            </a:lvl9pPr>
          </a:lstStyle>
          <a:p>
            <a:endParaRPr/>
          </a:p>
        </p:txBody>
      </p:sp>
      <p:sp>
        <p:nvSpPr>
          <p:cNvPr id="1245" name="Google Shape;1245;p14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246" name="Google Shape;1246;p140"/>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1247" name="Google Shape;1247;p140"/>
          <p:cNvSpPr txBox="1">
            <a:spLocks noGrp="1"/>
          </p:cNvSpPr>
          <p:nvPr>
            <p:ph type="title" idx="2"/>
          </p:nvPr>
        </p:nvSpPr>
        <p:spPr>
          <a:xfrm>
            <a:off x="548640" y="1591056"/>
            <a:ext cx="1710000" cy="279600"/>
          </a:xfrm>
          <a:prstGeom prst="rect">
            <a:avLst/>
          </a:prstGeom>
        </p:spPr>
        <p:txBody>
          <a:bodyPr spcFirstLastPara="1" wrap="square" lIns="0" tIns="0" rIns="0" bIns="0" anchor="t" anchorCtr="0">
            <a:spAutoFit/>
          </a:bodyPr>
          <a:lstStyle>
            <a:lvl1pPr lvl="0" rtl="0">
              <a:spcBef>
                <a:spcPts val="0"/>
              </a:spcBef>
              <a:spcAft>
                <a:spcPts val="0"/>
              </a:spcAft>
              <a:buSzPts val="3000"/>
              <a:buNone/>
              <a:defRPr sz="3000"/>
            </a:lvl1pPr>
            <a:lvl2pPr lvl="1" rtl="0">
              <a:spcBef>
                <a:spcPts val="0"/>
              </a:spcBef>
              <a:spcAft>
                <a:spcPts val="0"/>
              </a:spcAft>
              <a:buSzPts val="3000"/>
              <a:buFont typeface="Inter SemiBold"/>
              <a:buNone/>
              <a:defRPr sz="3000">
                <a:latin typeface="Inter SemiBold"/>
                <a:ea typeface="Inter SemiBold"/>
                <a:cs typeface="Inter SemiBold"/>
                <a:sym typeface="Inter SemiBold"/>
              </a:defRPr>
            </a:lvl2pPr>
            <a:lvl3pPr lvl="2" rtl="0">
              <a:spcBef>
                <a:spcPts val="0"/>
              </a:spcBef>
              <a:spcAft>
                <a:spcPts val="0"/>
              </a:spcAft>
              <a:buSzPts val="3000"/>
              <a:buFont typeface="Inter SemiBold"/>
              <a:buNone/>
              <a:defRPr sz="3000">
                <a:latin typeface="Inter SemiBold"/>
                <a:ea typeface="Inter SemiBold"/>
                <a:cs typeface="Inter SemiBold"/>
                <a:sym typeface="Inter SemiBold"/>
              </a:defRPr>
            </a:lvl3pPr>
            <a:lvl4pPr lvl="3" rtl="0">
              <a:spcBef>
                <a:spcPts val="0"/>
              </a:spcBef>
              <a:spcAft>
                <a:spcPts val="0"/>
              </a:spcAft>
              <a:buSzPts val="3000"/>
              <a:buFont typeface="Inter SemiBold"/>
              <a:buNone/>
              <a:defRPr sz="3000">
                <a:latin typeface="Inter SemiBold"/>
                <a:ea typeface="Inter SemiBold"/>
                <a:cs typeface="Inter SemiBold"/>
                <a:sym typeface="Inter SemiBold"/>
              </a:defRPr>
            </a:lvl4pPr>
            <a:lvl5pPr lvl="4" rtl="0">
              <a:spcBef>
                <a:spcPts val="0"/>
              </a:spcBef>
              <a:spcAft>
                <a:spcPts val="0"/>
              </a:spcAft>
              <a:buSzPts val="3000"/>
              <a:buFont typeface="Inter SemiBold"/>
              <a:buNone/>
              <a:defRPr sz="3000">
                <a:latin typeface="Inter SemiBold"/>
                <a:ea typeface="Inter SemiBold"/>
                <a:cs typeface="Inter SemiBold"/>
                <a:sym typeface="Inter SemiBold"/>
              </a:defRPr>
            </a:lvl5pPr>
            <a:lvl6pPr lvl="5" rtl="0">
              <a:spcBef>
                <a:spcPts val="0"/>
              </a:spcBef>
              <a:spcAft>
                <a:spcPts val="0"/>
              </a:spcAft>
              <a:buSzPts val="3000"/>
              <a:buFont typeface="Inter SemiBold"/>
              <a:buNone/>
              <a:defRPr sz="3000">
                <a:latin typeface="Inter SemiBold"/>
                <a:ea typeface="Inter SemiBold"/>
                <a:cs typeface="Inter SemiBold"/>
                <a:sym typeface="Inter SemiBold"/>
              </a:defRPr>
            </a:lvl6pPr>
            <a:lvl7pPr lvl="6" rtl="0">
              <a:spcBef>
                <a:spcPts val="0"/>
              </a:spcBef>
              <a:spcAft>
                <a:spcPts val="0"/>
              </a:spcAft>
              <a:buSzPts val="3000"/>
              <a:buFont typeface="Inter SemiBold"/>
              <a:buNone/>
              <a:defRPr sz="3000">
                <a:latin typeface="Inter SemiBold"/>
                <a:ea typeface="Inter SemiBold"/>
                <a:cs typeface="Inter SemiBold"/>
                <a:sym typeface="Inter SemiBold"/>
              </a:defRPr>
            </a:lvl7pPr>
            <a:lvl8pPr lvl="7" rtl="0">
              <a:spcBef>
                <a:spcPts val="0"/>
              </a:spcBef>
              <a:spcAft>
                <a:spcPts val="0"/>
              </a:spcAft>
              <a:buSzPts val="3000"/>
              <a:buFont typeface="Inter SemiBold"/>
              <a:buNone/>
              <a:defRPr sz="3000">
                <a:latin typeface="Inter SemiBold"/>
                <a:ea typeface="Inter SemiBold"/>
                <a:cs typeface="Inter SemiBold"/>
                <a:sym typeface="Inter SemiBold"/>
              </a:defRPr>
            </a:lvl8pPr>
            <a:lvl9pPr lvl="8" rtl="0">
              <a:spcBef>
                <a:spcPts val="0"/>
              </a:spcBef>
              <a:spcAft>
                <a:spcPts val="0"/>
              </a:spcAft>
              <a:buSzPts val="3000"/>
              <a:buFont typeface="Inter SemiBold"/>
              <a:buNone/>
              <a:defRPr sz="3000">
                <a:latin typeface="Inter SemiBold"/>
                <a:ea typeface="Inter SemiBold"/>
                <a:cs typeface="Inter SemiBold"/>
                <a:sym typeface="Inter SemiBold"/>
              </a:defRPr>
            </a:lvl9pPr>
          </a:lstStyle>
          <a:p>
            <a:endParaRPr/>
          </a:p>
        </p:txBody>
      </p:sp>
      <p:sp>
        <p:nvSpPr>
          <p:cNvPr id="1248" name="Google Shape;1248;p140"/>
          <p:cNvSpPr txBox="1">
            <a:spLocks noGrp="1"/>
          </p:cNvSpPr>
          <p:nvPr>
            <p:ph type="subTitle" idx="3"/>
          </p:nvPr>
        </p:nvSpPr>
        <p:spPr>
          <a:xfrm>
            <a:off x="548640" y="2057400"/>
            <a:ext cx="2084700" cy="155400"/>
          </a:xfrm>
          <a:prstGeom prst="rect">
            <a:avLst/>
          </a:prstGeom>
        </p:spPr>
        <p:txBody>
          <a:bodyPr spcFirstLastPara="1" wrap="square" lIns="0" tIns="0" rIns="0" bIns="0" anchor="t" anchorCtr="0">
            <a:no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249" name="Google Shape;1249;p140"/>
          <p:cNvSpPr txBox="1">
            <a:spLocks noGrp="1"/>
          </p:cNvSpPr>
          <p:nvPr>
            <p:ph type="title" idx="4"/>
          </p:nvPr>
        </p:nvSpPr>
        <p:spPr>
          <a:xfrm>
            <a:off x="548640" y="2423106"/>
            <a:ext cx="1710000" cy="279600"/>
          </a:xfrm>
          <a:prstGeom prst="rect">
            <a:avLst/>
          </a:prstGeom>
        </p:spPr>
        <p:txBody>
          <a:bodyPr spcFirstLastPara="1" wrap="square" lIns="0" tIns="0" rIns="0" bIns="0" anchor="t" anchorCtr="0">
            <a:spAutoFit/>
          </a:bodyPr>
          <a:lstStyle>
            <a:lvl1pPr lvl="0" rtl="0">
              <a:spcBef>
                <a:spcPts val="0"/>
              </a:spcBef>
              <a:spcAft>
                <a:spcPts val="0"/>
              </a:spcAft>
              <a:buSzPts val="3000"/>
              <a:buNone/>
              <a:defRPr sz="3000"/>
            </a:lvl1pPr>
            <a:lvl2pPr lvl="1" rtl="0">
              <a:spcBef>
                <a:spcPts val="0"/>
              </a:spcBef>
              <a:spcAft>
                <a:spcPts val="0"/>
              </a:spcAft>
              <a:buSzPts val="3000"/>
              <a:buFont typeface="Inter SemiBold"/>
              <a:buNone/>
              <a:defRPr sz="3000">
                <a:latin typeface="Inter SemiBold"/>
                <a:ea typeface="Inter SemiBold"/>
                <a:cs typeface="Inter SemiBold"/>
                <a:sym typeface="Inter SemiBold"/>
              </a:defRPr>
            </a:lvl2pPr>
            <a:lvl3pPr lvl="2" rtl="0">
              <a:spcBef>
                <a:spcPts val="0"/>
              </a:spcBef>
              <a:spcAft>
                <a:spcPts val="0"/>
              </a:spcAft>
              <a:buSzPts val="3000"/>
              <a:buFont typeface="Inter SemiBold"/>
              <a:buNone/>
              <a:defRPr sz="3000">
                <a:latin typeface="Inter SemiBold"/>
                <a:ea typeface="Inter SemiBold"/>
                <a:cs typeface="Inter SemiBold"/>
                <a:sym typeface="Inter SemiBold"/>
              </a:defRPr>
            </a:lvl3pPr>
            <a:lvl4pPr lvl="3" rtl="0">
              <a:spcBef>
                <a:spcPts val="0"/>
              </a:spcBef>
              <a:spcAft>
                <a:spcPts val="0"/>
              </a:spcAft>
              <a:buSzPts val="3000"/>
              <a:buFont typeface="Inter SemiBold"/>
              <a:buNone/>
              <a:defRPr sz="3000">
                <a:latin typeface="Inter SemiBold"/>
                <a:ea typeface="Inter SemiBold"/>
                <a:cs typeface="Inter SemiBold"/>
                <a:sym typeface="Inter SemiBold"/>
              </a:defRPr>
            </a:lvl4pPr>
            <a:lvl5pPr lvl="4" rtl="0">
              <a:spcBef>
                <a:spcPts val="0"/>
              </a:spcBef>
              <a:spcAft>
                <a:spcPts val="0"/>
              </a:spcAft>
              <a:buSzPts val="3000"/>
              <a:buFont typeface="Inter SemiBold"/>
              <a:buNone/>
              <a:defRPr sz="3000">
                <a:latin typeface="Inter SemiBold"/>
                <a:ea typeface="Inter SemiBold"/>
                <a:cs typeface="Inter SemiBold"/>
                <a:sym typeface="Inter SemiBold"/>
              </a:defRPr>
            </a:lvl5pPr>
            <a:lvl6pPr lvl="5" rtl="0">
              <a:spcBef>
                <a:spcPts val="0"/>
              </a:spcBef>
              <a:spcAft>
                <a:spcPts val="0"/>
              </a:spcAft>
              <a:buSzPts val="3000"/>
              <a:buFont typeface="Inter SemiBold"/>
              <a:buNone/>
              <a:defRPr sz="3000">
                <a:latin typeface="Inter SemiBold"/>
                <a:ea typeface="Inter SemiBold"/>
                <a:cs typeface="Inter SemiBold"/>
                <a:sym typeface="Inter SemiBold"/>
              </a:defRPr>
            </a:lvl6pPr>
            <a:lvl7pPr lvl="6" rtl="0">
              <a:spcBef>
                <a:spcPts val="0"/>
              </a:spcBef>
              <a:spcAft>
                <a:spcPts val="0"/>
              </a:spcAft>
              <a:buSzPts val="3000"/>
              <a:buFont typeface="Inter SemiBold"/>
              <a:buNone/>
              <a:defRPr sz="3000">
                <a:latin typeface="Inter SemiBold"/>
                <a:ea typeface="Inter SemiBold"/>
                <a:cs typeface="Inter SemiBold"/>
                <a:sym typeface="Inter SemiBold"/>
              </a:defRPr>
            </a:lvl7pPr>
            <a:lvl8pPr lvl="7" rtl="0">
              <a:spcBef>
                <a:spcPts val="0"/>
              </a:spcBef>
              <a:spcAft>
                <a:spcPts val="0"/>
              </a:spcAft>
              <a:buSzPts val="3000"/>
              <a:buFont typeface="Inter SemiBold"/>
              <a:buNone/>
              <a:defRPr sz="3000">
                <a:latin typeface="Inter SemiBold"/>
                <a:ea typeface="Inter SemiBold"/>
                <a:cs typeface="Inter SemiBold"/>
                <a:sym typeface="Inter SemiBold"/>
              </a:defRPr>
            </a:lvl8pPr>
            <a:lvl9pPr lvl="8" rtl="0">
              <a:spcBef>
                <a:spcPts val="0"/>
              </a:spcBef>
              <a:spcAft>
                <a:spcPts val="0"/>
              </a:spcAft>
              <a:buSzPts val="3000"/>
              <a:buFont typeface="Inter SemiBold"/>
              <a:buNone/>
              <a:defRPr sz="3000">
                <a:latin typeface="Inter SemiBold"/>
                <a:ea typeface="Inter SemiBold"/>
                <a:cs typeface="Inter SemiBold"/>
                <a:sym typeface="Inter SemiBold"/>
              </a:defRPr>
            </a:lvl9pPr>
          </a:lstStyle>
          <a:p>
            <a:endParaRPr/>
          </a:p>
        </p:txBody>
      </p:sp>
      <p:sp>
        <p:nvSpPr>
          <p:cNvPr id="1250" name="Google Shape;1250;p140"/>
          <p:cNvSpPr txBox="1">
            <a:spLocks noGrp="1"/>
          </p:cNvSpPr>
          <p:nvPr>
            <p:ph type="subTitle" idx="5"/>
          </p:nvPr>
        </p:nvSpPr>
        <p:spPr>
          <a:xfrm>
            <a:off x="548640" y="2889450"/>
            <a:ext cx="2084700" cy="155400"/>
          </a:xfrm>
          <a:prstGeom prst="rect">
            <a:avLst/>
          </a:prstGeom>
        </p:spPr>
        <p:txBody>
          <a:bodyPr spcFirstLastPara="1" wrap="square" lIns="0" tIns="0" rIns="0" bIns="0" anchor="t" anchorCtr="0">
            <a:no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251" name="Google Shape;1251;p140"/>
          <p:cNvSpPr txBox="1">
            <a:spLocks noGrp="1"/>
          </p:cNvSpPr>
          <p:nvPr>
            <p:ph type="title" idx="6"/>
          </p:nvPr>
        </p:nvSpPr>
        <p:spPr>
          <a:xfrm>
            <a:off x="548640" y="3337506"/>
            <a:ext cx="1710000" cy="279600"/>
          </a:xfrm>
          <a:prstGeom prst="rect">
            <a:avLst/>
          </a:prstGeom>
        </p:spPr>
        <p:txBody>
          <a:bodyPr spcFirstLastPara="1" wrap="square" lIns="0" tIns="0" rIns="0" bIns="0" anchor="t" anchorCtr="0">
            <a:spAutoFit/>
          </a:bodyPr>
          <a:lstStyle>
            <a:lvl1pPr lvl="0" rtl="0">
              <a:spcBef>
                <a:spcPts val="0"/>
              </a:spcBef>
              <a:spcAft>
                <a:spcPts val="0"/>
              </a:spcAft>
              <a:buSzPts val="3000"/>
              <a:buNone/>
              <a:defRPr sz="3000"/>
            </a:lvl1pPr>
            <a:lvl2pPr lvl="1" rtl="0">
              <a:spcBef>
                <a:spcPts val="0"/>
              </a:spcBef>
              <a:spcAft>
                <a:spcPts val="0"/>
              </a:spcAft>
              <a:buSzPts val="3000"/>
              <a:buFont typeface="Inter SemiBold"/>
              <a:buNone/>
              <a:defRPr sz="3000">
                <a:latin typeface="Inter SemiBold"/>
                <a:ea typeface="Inter SemiBold"/>
                <a:cs typeface="Inter SemiBold"/>
                <a:sym typeface="Inter SemiBold"/>
              </a:defRPr>
            </a:lvl2pPr>
            <a:lvl3pPr lvl="2" rtl="0">
              <a:spcBef>
                <a:spcPts val="0"/>
              </a:spcBef>
              <a:spcAft>
                <a:spcPts val="0"/>
              </a:spcAft>
              <a:buSzPts val="3000"/>
              <a:buFont typeface="Inter SemiBold"/>
              <a:buNone/>
              <a:defRPr sz="3000">
                <a:latin typeface="Inter SemiBold"/>
                <a:ea typeface="Inter SemiBold"/>
                <a:cs typeface="Inter SemiBold"/>
                <a:sym typeface="Inter SemiBold"/>
              </a:defRPr>
            </a:lvl3pPr>
            <a:lvl4pPr lvl="3" rtl="0">
              <a:spcBef>
                <a:spcPts val="0"/>
              </a:spcBef>
              <a:spcAft>
                <a:spcPts val="0"/>
              </a:spcAft>
              <a:buSzPts val="3000"/>
              <a:buFont typeface="Inter SemiBold"/>
              <a:buNone/>
              <a:defRPr sz="3000">
                <a:latin typeface="Inter SemiBold"/>
                <a:ea typeface="Inter SemiBold"/>
                <a:cs typeface="Inter SemiBold"/>
                <a:sym typeface="Inter SemiBold"/>
              </a:defRPr>
            </a:lvl4pPr>
            <a:lvl5pPr lvl="4" rtl="0">
              <a:spcBef>
                <a:spcPts val="0"/>
              </a:spcBef>
              <a:spcAft>
                <a:spcPts val="0"/>
              </a:spcAft>
              <a:buSzPts val="3000"/>
              <a:buFont typeface="Inter SemiBold"/>
              <a:buNone/>
              <a:defRPr sz="3000">
                <a:latin typeface="Inter SemiBold"/>
                <a:ea typeface="Inter SemiBold"/>
                <a:cs typeface="Inter SemiBold"/>
                <a:sym typeface="Inter SemiBold"/>
              </a:defRPr>
            </a:lvl5pPr>
            <a:lvl6pPr lvl="5" rtl="0">
              <a:spcBef>
                <a:spcPts val="0"/>
              </a:spcBef>
              <a:spcAft>
                <a:spcPts val="0"/>
              </a:spcAft>
              <a:buSzPts val="3000"/>
              <a:buFont typeface="Inter SemiBold"/>
              <a:buNone/>
              <a:defRPr sz="3000">
                <a:latin typeface="Inter SemiBold"/>
                <a:ea typeface="Inter SemiBold"/>
                <a:cs typeface="Inter SemiBold"/>
                <a:sym typeface="Inter SemiBold"/>
              </a:defRPr>
            </a:lvl6pPr>
            <a:lvl7pPr lvl="6" rtl="0">
              <a:spcBef>
                <a:spcPts val="0"/>
              </a:spcBef>
              <a:spcAft>
                <a:spcPts val="0"/>
              </a:spcAft>
              <a:buSzPts val="3000"/>
              <a:buFont typeface="Inter SemiBold"/>
              <a:buNone/>
              <a:defRPr sz="3000">
                <a:latin typeface="Inter SemiBold"/>
                <a:ea typeface="Inter SemiBold"/>
                <a:cs typeface="Inter SemiBold"/>
                <a:sym typeface="Inter SemiBold"/>
              </a:defRPr>
            </a:lvl7pPr>
            <a:lvl8pPr lvl="7" rtl="0">
              <a:spcBef>
                <a:spcPts val="0"/>
              </a:spcBef>
              <a:spcAft>
                <a:spcPts val="0"/>
              </a:spcAft>
              <a:buSzPts val="3000"/>
              <a:buFont typeface="Inter SemiBold"/>
              <a:buNone/>
              <a:defRPr sz="3000">
                <a:latin typeface="Inter SemiBold"/>
                <a:ea typeface="Inter SemiBold"/>
                <a:cs typeface="Inter SemiBold"/>
                <a:sym typeface="Inter SemiBold"/>
              </a:defRPr>
            </a:lvl8pPr>
            <a:lvl9pPr lvl="8" rtl="0">
              <a:spcBef>
                <a:spcPts val="0"/>
              </a:spcBef>
              <a:spcAft>
                <a:spcPts val="0"/>
              </a:spcAft>
              <a:buSzPts val="3000"/>
              <a:buFont typeface="Inter SemiBold"/>
              <a:buNone/>
              <a:defRPr sz="3000">
                <a:latin typeface="Inter SemiBold"/>
                <a:ea typeface="Inter SemiBold"/>
                <a:cs typeface="Inter SemiBold"/>
                <a:sym typeface="Inter SemiBold"/>
              </a:defRPr>
            </a:lvl9pPr>
          </a:lstStyle>
          <a:p>
            <a:endParaRPr/>
          </a:p>
        </p:txBody>
      </p:sp>
      <p:sp>
        <p:nvSpPr>
          <p:cNvPr id="1252" name="Google Shape;1252;p140"/>
          <p:cNvSpPr txBox="1">
            <a:spLocks noGrp="1"/>
          </p:cNvSpPr>
          <p:nvPr>
            <p:ph type="subTitle" idx="7"/>
          </p:nvPr>
        </p:nvSpPr>
        <p:spPr>
          <a:xfrm>
            <a:off x="548640" y="3803850"/>
            <a:ext cx="2084700" cy="155400"/>
          </a:xfrm>
          <a:prstGeom prst="rect">
            <a:avLst/>
          </a:prstGeom>
        </p:spPr>
        <p:txBody>
          <a:bodyPr spcFirstLastPara="1" wrap="square" lIns="0" tIns="0" rIns="0" bIns="0" anchor="t" anchorCtr="0">
            <a:no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253" name="Google Shape;1253;p140"/>
          <p:cNvSpPr txBox="1">
            <a:spLocks noGrp="1"/>
          </p:cNvSpPr>
          <p:nvPr>
            <p:ph type="subTitle" idx="8"/>
          </p:nvPr>
        </p:nvSpPr>
        <p:spPr>
          <a:xfrm>
            <a:off x="3474725" y="4087375"/>
            <a:ext cx="5124300" cy="329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000"/>
              <a:buFont typeface="Inter"/>
              <a:buNone/>
              <a:defRPr sz="1000">
                <a:latin typeface="Inter"/>
                <a:ea typeface="Inter"/>
                <a:cs typeface="Inter"/>
                <a:sym typeface="Inter"/>
              </a:defRPr>
            </a:lvl1pPr>
            <a:lvl2pPr lvl="1" rtl="0">
              <a:spcBef>
                <a:spcPts val="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sz="1400">
                <a:solidFill>
                  <a:schemeClr val="lt1"/>
                </a:solidFill>
              </a:defRPr>
            </a:lvl3pPr>
            <a:lvl4pPr lvl="3" rtl="0">
              <a:spcBef>
                <a:spcPts val="1000"/>
              </a:spcBef>
              <a:spcAft>
                <a:spcPts val="0"/>
              </a:spcAft>
              <a:buClr>
                <a:schemeClr val="lt1"/>
              </a:buClr>
              <a:buSzPts val="1400"/>
              <a:buNone/>
              <a:defRPr sz="1400">
                <a:solidFill>
                  <a:schemeClr val="lt1"/>
                </a:solidFill>
              </a:defRPr>
            </a:lvl4pPr>
            <a:lvl5pPr lvl="4" rtl="0">
              <a:spcBef>
                <a:spcPts val="1000"/>
              </a:spcBef>
              <a:spcAft>
                <a:spcPts val="0"/>
              </a:spcAft>
              <a:buClr>
                <a:schemeClr val="lt1"/>
              </a:buClr>
              <a:buSzPts val="1400"/>
              <a:buNone/>
              <a:defRPr sz="1400">
                <a:solidFill>
                  <a:schemeClr val="lt1"/>
                </a:solidFill>
              </a:defRPr>
            </a:lvl5pPr>
            <a:lvl6pPr lvl="5" rtl="0">
              <a:spcBef>
                <a:spcPts val="1000"/>
              </a:spcBef>
              <a:spcAft>
                <a:spcPts val="0"/>
              </a:spcAft>
              <a:buClr>
                <a:schemeClr val="lt1"/>
              </a:buClr>
              <a:buSzPts val="1400"/>
              <a:buNone/>
              <a:defRPr sz="1400">
                <a:solidFill>
                  <a:schemeClr val="lt1"/>
                </a:solidFill>
              </a:defRPr>
            </a:lvl6pPr>
            <a:lvl7pPr lvl="6" rtl="0">
              <a:spcBef>
                <a:spcPts val="1000"/>
              </a:spcBef>
              <a:spcAft>
                <a:spcPts val="0"/>
              </a:spcAft>
              <a:buClr>
                <a:schemeClr val="lt1"/>
              </a:buClr>
              <a:buSzPts val="1400"/>
              <a:buNone/>
              <a:defRPr sz="1400">
                <a:solidFill>
                  <a:schemeClr val="lt1"/>
                </a:solidFill>
              </a:defRPr>
            </a:lvl7pPr>
            <a:lvl8pPr lvl="7" rtl="0">
              <a:spcBef>
                <a:spcPts val="1000"/>
              </a:spcBef>
              <a:spcAft>
                <a:spcPts val="0"/>
              </a:spcAft>
              <a:buClr>
                <a:schemeClr val="lt1"/>
              </a:buClr>
              <a:buSzPts val="1400"/>
              <a:buNone/>
              <a:defRPr sz="1400">
                <a:solidFill>
                  <a:schemeClr val="lt1"/>
                </a:solidFill>
              </a:defRPr>
            </a:lvl8pPr>
            <a:lvl9pPr lvl="8" rtl="0">
              <a:spcBef>
                <a:spcPts val="1000"/>
              </a:spcBef>
              <a:spcAft>
                <a:spcPts val="1000"/>
              </a:spcAft>
              <a:buClr>
                <a:schemeClr val="lt1"/>
              </a:buClr>
              <a:buSzPts val="1400"/>
              <a:buNone/>
              <a:defRPr sz="14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3. Text Slide B | One size split">
  <p:cSld name="CUSTOM_2">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9" name="Google Shape;69;p16"/>
          <p:cNvSpPr txBox="1">
            <a:spLocks noGrp="1"/>
          </p:cNvSpPr>
          <p:nvPr>
            <p:ph type="subTitle" idx="1"/>
          </p:nvPr>
        </p:nvSpPr>
        <p:spPr>
          <a:xfrm>
            <a:off x="545125" y="1289300"/>
            <a:ext cx="3310200" cy="31272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0" name="Google Shape;70;p16"/>
          <p:cNvSpPr txBox="1">
            <a:spLocks noGrp="1"/>
          </p:cNvSpPr>
          <p:nvPr>
            <p:ph type="subTitle" idx="2"/>
          </p:nvPr>
        </p:nvSpPr>
        <p:spPr>
          <a:xfrm>
            <a:off x="5285232" y="1289304"/>
            <a:ext cx="3310200" cy="31272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1" name="Google Shape;71;p1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72" name="Google Shape;72;p16"/>
          <p:cNvCxnSpPr/>
          <p:nvPr/>
        </p:nvCxnSpPr>
        <p:spPr>
          <a:xfrm flipH="1">
            <a:off x="4271431" y="1176188"/>
            <a:ext cx="597600" cy="33510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pos="2879">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3. Text Slide B | One size split | Vertical">
  <p:cSld name="CUSTOM_2_2">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5" name="Google Shape;75;p17"/>
          <p:cNvSpPr txBox="1">
            <a:spLocks noGrp="1"/>
          </p:cNvSpPr>
          <p:nvPr>
            <p:ph type="subTitle" idx="1"/>
          </p:nvPr>
        </p:nvSpPr>
        <p:spPr>
          <a:xfrm>
            <a:off x="545125" y="1289300"/>
            <a:ext cx="3310200" cy="31272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6" name="Google Shape;76;p17"/>
          <p:cNvSpPr txBox="1">
            <a:spLocks noGrp="1"/>
          </p:cNvSpPr>
          <p:nvPr>
            <p:ph type="subTitle" idx="2"/>
          </p:nvPr>
        </p:nvSpPr>
        <p:spPr>
          <a:xfrm>
            <a:off x="5285232" y="1289304"/>
            <a:ext cx="3310200" cy="31272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7" name="Google Shape;77;p1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78" name="Google Shape;78;p17"/>
          <p:cNvCxnSpPr/>
          <p:nvPr/>
        </p:nvCxnSpPr>
        <p:spPr>
          <a:xfrm>
            <a:off x="4570225" y="1179576"/>
            <a:ext cx="0" cy="34323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pos="2879">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7. Column A | 4 up">
  <p:cSld name="CUSTOM_2_2_1">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1" name="Google Shape;81;p1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82" name="Google Shape;82;p18"/>
          <p:cNvCxnSpPr/>
          <p:nvPr/>
        </p:nvCxnSpPr>
        <p:spPr>
          <a:xfrm>
            <a:off x="2408850" y="1352825"/>
            <a:ext cx="0" cy="2694000"/>
          </a:xfrm>
          <a:prstGeom prst="straightConnector1">
            <a:avLst/>
          </a:prstGeom>
          <a:noFill/>
          <a:ln w="9525" cap="flat" cmpd="sng">
            <a:solidFill>
              <a:srgbClr val="2195A0"/>
            </a:solidFill>
            <a:prstDash val="solid"/>
            <a:round/>
            <a:headEnd type="none" w="med" len="med"/>
            <a:tailEnd type="none" w="med" len="med"/>
          </a:ln>
        </p:spPr>
      </p:cxnSp>
      <p:cxnSp>
        <p:nvCxnSpPr>
          <p:cNvPr id="83" name="Google Shape;83;p18"/>
          <p:cNvCxnSpPr/>
          <p:nvPr/>
        </p:nvCxnSpPr>
        <p:spPr>
          <a:xfrm>
            <a:off x="4546437" y="1352825"/>
            <a:ext cx="0" cy="2694000"/>
          </a:xfrm>
          <a:prstGeom prst="straightConnector1">
            <a:avLst/>
          </a:prstGeom>
          <a:noFill/>
          <a:ln w="9525" cap="flat" cmpd="sng">
            <a:solidFill>
              <a:srgbClr val="2195A0"/>
            </a:solidFill>
            <a:prstDash val="solid"/>
            <a:round/>
            <a:headEnd type="none" w="med" len="med"/>
            <a:tailEnd type="none" w="med" len="med"/>
          </a:ln>
        </p:spPr>
      </p:cxnSp>
      <p:cxnSp>
        <p:nvCxnSpPr>
          <p:cNvPr id="84" name="Google Shape;84;p18"/>
          <p:cNvCxnSpPr/>
          <p:nvPr/>
        </p:nvCxnSpPr>
        <p:spPr>
          <a:xfrm>
            <a:off x="6656150" y="1352825"/>
            <a:ext cx="0" cy="2694000"/>
          </a:xfrm>
          <a:prstGeom prst="straightConnector1">
            <a:avLst/>
          </a:prstGeom>
          <a:noFill/>
          <a:ln w="9525" cap="flat" cmpd="sng">
            <a:solidFill>
              <a:srgbClr val="2195A0"/>
            </a:solidFill>
            <a:prstDash val="solid"/>
            <a:round/>
            <a:headEnd type="none" w="med" len="med"/>
            <a:tailEnd type="none" w="med" len="med"/>
          </a:ln>
        </p:spPr>
      </p:cxnSp>
      <p:sp>
        <p:nvSpPr>
          <p:cNvPr id="85" name="Google Shape;85;p18"/>
          <p:cNvSpPr txBox="1">
            <a:spLocks noGrp="1"/>
          </p:cNvSpPr>
          <p:nvPr>
            <p:ph type="subTitle" idx="1"/>
          </p:nvPr>
        </p:nvSpPr>
        <p:spPr>
          <a:xfrm>
            <a:off x="545125" y="1506175"/>
            <a:ext cx="16689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86" name="Google Shape;86;p18"/>
          <p:cNvSpPr txBox="1">
            <a:spLocks noGrp="1"/>
          </p:cNvSpPr>
          <p:nvPr>
            <p:ph type="subTitle" idx="2"/>
          </p:nvPr>
        </p:nvSpPr>
        <p:spPr>
          <a:xfrm>
            <a:off x="545125" y="1860900"/>
            <a:ext cx="1673400" cy="20235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1000"/>
              </a:spcBef>
              <a:spcAft>
                <a:spcPts val="0"/>
              </a:spcAft>
              <a:buSzPts val="1000"/>
              <a:buNone/>
              <a:defRPr sz="1000"/>
            </a:lvl2pPr>
            <a:lvl3pPr lvl="2" rtl="0">
              <a:lnSpc>
                <a:spcPct val="115000"/>
              </a:lnSpc>
              <a:spcBef>
                <a:spcPts val="1000"/>
              </a:spcBef>
              <a:spcAft>
                <a:spcPts val="0"/>
              </a:spcAft>
              <a:buSzPts val="1000"/>
              <a:buNone/>
              <a:defRPr/>
            </a:lvl3pPr>
            <a:lvl4pPr lvl="3" rtl="0">
              <a:lnSpc>
                <a:spcPct val="115000"/>
              </a:lnSpc>
              <a:spcBef>
                <a:spcPts val="1000"/>
              </a:spcBef>
              <a:spcAft>
                <a:spcPts val="0"/>
              </a:spcAft>
              <a:buSzPts val="1000"/>
              <a:buNone/>
              <a:defRPr sz="1000"/>
            </a:lvl4pPr>
            <a:lvl5pPr lvl="4" rtl="0">
              <a:lnSpc>
                <a:spcPct val="115000"/>
              </a:lnSpc>
              <a:spcBef>
                <a:spcPts val="1000"/>
              </a:spcBef>
              <a:spcAft>
                <a:spcPts val="0"/>
              </a:spcAft>
              <a:buSzPts val="1000"/>
              <a:buNone/>
              <a:defRPr sz="1000"/>
            </a:lvl5pPr>
            <a:lvl6pPr lvl="5" rtl="0">
              <a:lnSpc>
                <a:spcPct val="115000"/>
              </a:lnSpc>
              <a:spcBef>
                <a:spcPts val="1000"/>
              </a:spcBef>
              <a:spcAft>
                <a:spcPts val="0"/>
              </a:spcAft>
              <a:buSzPts val="1000"/>
              <a:buNone/>
              <a:defRPr sz="1000"/>
            </a:lvl6pPr>
            <a:lvl7pPr lvl="6" rtl="0">
              <a:lnSpc>
                <a:spcPct val="115000"/>
              </a:lnSpc>
              <a:spcBef>
                <a:spcPts val="1000"/>
              </a:spcBef>
              <a:spcAft>
                <a:spcPts val="0"/>
              </a:spcAft>
              <a:buSzPts val="1000"/>
              <a:buNone/>
              <a:defRPr sz="1000"/>
            </a:lvl7pPr>
            <a:lvl8pPr lvl="7" rtl="0">
              <a:lnSpc>
                <a:spcPct val="115000"/>
              </a:lnSpc>
              <a:spcBef>
                <a:spcPts val="1000"/>
              </a:spcBef>
              <a:spcAft>
                <a:spcPts val="0"/>
              </a:spcAft>
              <a:buSzPts val="1000"/>
              <a:buNone/>
              <a:defRPr sz="1000"/>
            </a:lvl8pPr>
            <a:lvl9pPr lvl="8" rtl="0">
              <a:lnSpc>
                <a:spcPct val="115000"/>
              </a:lnSpc>
              <a:spcBef>
                <a:spcPts val="1000"/>
              </a:spcBef>
              <a:spcAft>
                <a:spcPts val="1000"/>
              </a:spcAft>
              <a:buSzPts val="1000"/>
              <a:buNone/>
              <a:defRPr sz="1000"/>
            </a:lvl9pPr>
          </a:lstStyle>
          <a:p>
            <a:endParaRPr/>
          </a:p>
        </p:txBody>
      </p:sp>
      <p:sp>
        <p:nvSpPr>
          <p:cNvPr id="87" name="Google Shape;87;p18"/>
          <p:cNvSpPr txBox="1">
            <a:spLocks noGrp="1"/>
          </p:cNvSpPr>
          <p:nvPr>
            <p:ph type="subTitle" idx="3"/>
          </p:nvPr>
        </p:nvSpPr>
        <p:spPr>
          <a:xfrm>
            <a:off x="2671908" y="1506175"/>
            <a:ext cx="16689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88" name="Google Shape;88;p18"/>
          <p:cNvSpPr txBox="1">
            <a:spLocks noGrp="1"/>
          </p:cNvSpPr>
          <p:nvPr>
            <p:ph type="subTitle" idx="4"/>
          </p:nvPr>
        </p:nvSpPr>
        <p:spPr>
          <a:xfrm>
            <a:off x="2671908" y="1860900"/>
            <a:ext cx="1673400" cy="20235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1000"/>
              </a:spcBef>
              <a:spcAft>
                <a:spcPts val="0"/>
              </a:spcAft>
              <a:buSzPts val="1000"/>
              <a:buNone/>
              <a:defRPr sz="1000"/>
            </a:lvl2pPr>
            <a:lvl3pPr lvl="2" rtl="0">
              <a:lnSpc>
                <a:spcPct val="115000"/>
              </a:lnSpc>
              <a:spcBef>
                <a:spcPts val="1000"/>
              </a:spcBef>
              <a:spcAft>
                <a:spcPts val="0"/>
              </a:spcAft>
              <a:buSzPts val="1000"/>
              <a:buNone/>
              <a:defRPr/>
            </a:lvl3pPr>
            <a:lvl4pPr lvl="3" rtl="0">
              <a:lnSpc>
                <a:spcPct val="115000"/>
              </a:lnSpc>
              <a:spcBef>
                <a:spcPts val="1000"/>
              </a:spcBef>
              <a:spcAft>
                <a:spcPts val="0"/>
              </a:spcAft>
              <a:buSzPts val="1000"/>
              <a:buNone/>
              <a:defRPr sz="1000"/>
            </a:lvl4pPr>
            <a:lvl5pPr lvl="4" rtl="0">
              <a:lnSpc>
                <a:spcPct val="115000"/>
              </a:lnSpc>
              <a:spcBef>
                <a:spcPts val="1000"/>
              </a:spcBef>
              <a:spcAft>
                <a:spcPts val="0"/>
              </a:spcAft>
              <a:buSzPts val="1000"/>
              <a:buNone/>
              <a:defRPr sz="1000"/>
            </a:lvl5pPr>
            <a:lvl6pPr lvl="5" rtl="0">
              <a:lnSpc>
                <a:spcPct val="115000"/>
              </a:lnSpc>
              <a:spcBef>
                <a:spcPts val="1000"/>
              </a:spcBef>
              <a:spcAft>
                <a:spcPts val="0"/>
              </a:spcAft>
              <a:buSzPts val="1000"/>
              <a:buNone/>
              <a:defRPr sz="1000"/>
            </a:lvl6pPr>
            <a:lvl7pPr lvl="6" rtl="0">
              <a:lnSpc>
                <a:spcPct val="115000"/>
              </a:lnSpc>
              <a:spcBef>
                <a:spcPts val="1000"/>
              </a:spcBef>
              <a:spcAft>
                <a:spcPts val="0"/>
              </a:spcAft>
              <a:buSzPts val="1000"/>
              <a:buNone/>
              <a:defRPr sz="1000"/>
            </a:lvl7pPr>
            <a:lvl8pPr lvl="7" rtl="0">
              <a:lnSpc>
                <a:spcPct val="115000"/>
              </a:lnSpc>
              <a:spcBef>
                <a:spcPts val="1000"/>
              </a:spcBef>
              <a:spcAft>
                <a:spcPts val="0"/>
              </a:spcAft>
              <a:buSzPts val="1000"/>
              <a:buNone/>
              <a:defRPr sz="1000"/>
            </a:lvl8pPr>
            <a:lvl9pPr lvl="8" rtl="0">
              <a:lnSpc>
                <a:spcPct val="115000"/>
              </a:lnSpc>
              <a:spcBef>
                <a:spcPts val="1000"/>
              </a:spcBef>
              <a:spcAft>
                <a:spcPts val="1000"/>
              </a:spcAft>
              <a:buSzPts val="1000"/>
              <a:buNone/>
              <a:defRPr sz="1000"/>
            </a:lvl9pPr>
          </a:lstStyle>
          <a:p>
            <a:endParaRPr/>
          </a:p>
        </p:txBody>
      </p:sp>
      <p:sp>
        <p:nvSpPr>
          <p:cNvPr id="89" name="Google Shape;89;p18"/>
          <p:cNvSpPr txBox="1">
            <a:spLocks noGrp="1"/>
          </p:cNvSpPr>
          <p:nvPr>
            <p:ph type="subTitle" idx="5"/>
          </p:nvPr>
        </p:nvSpPr>
        <p:spPr>
          <a:xfrm>
            <a:off x="4798692" y="1506175"/>
            <a:ext cx="16689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90" name="Google Shape;90;p18"/>
          <p:cNvSpPr txBox="1">
            <a:spLocks noGrp="1"/>
          </p:cNvSpPr>
          <p:nvPr>
            <p:ph type="subTitle" idx="6"/>
          </p:nvPr>
        </p:nvSpPr>
        <p:spPr>
          <a:xfrm>
            <a:off x="4798692" y="1860900"/>
            <a:ext cx="1673400" cy="20235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1000"/>
              </a:spcBef>
              <a:spcAft>
                <a:spcPts val="0"/>
              </a:spcAft>
              <a:buSzPts val="1000"/>
              <a:buNone/>
              <a:defRPr sz="1000"/>
            </a:lvl2pPr>
            <a:lvl3pPr lvl="2" rtl="0">
              <a:lnSpc>
                <a:spcPct val="115000"/>
              </a:lnSpc>
              <a:spcBef>
                <a:spcPts val="1000"/>
              </a:spcBef>
              <a:spcAft>
                <a:spcPts val="0"/>
              </a:spcAft>
              <a:buSzPts val="1000"/>
              <a:buNone/>
              <a:defRPr/>
            </a:lvl3pPr>
            <a:lvl4pPr lvl="3" rtl="0">
              <a:lnSpc>
                <a:spcPct val="115000"/>
              </a:lnSpc>
              <a:spcBef>
                <a:spcPts val="1000"/>
              </a:spcBef>
              <a:spcAft>
                <a:spcPts val="0"/>
              </a:spcAft>
              <a:buSzPts val="1000"/>
              <a:buNone/>
              <a:defRPr sz="1000"/>
            </a:lvl4pPr>
            <a:lvl5pPr lvl="4" rtl="0">
              <a:lnSpc>
                <a:spcPct val="115000"/>
              </a:lnSpc>
              <a:spcBef>
                <a:spcPts val="1000"/>
              </a:spcBef>
              <a:spcAft>
                <a:spcPts val="0"/>
              </a:spcAft>
              <a:buSzPts val="1000"/>
              <a:buNone/>
              <a:defRPr sz="1000"/>
            </a:lvl5pPr>
            <a:lvl6pPr lvl="5" rtl="0">
              <a:lnSpc>
                <a:spcPct val="115000"/>
              </a:lnSpc>
              <a:spcBef>
                <a:spcPts val="1000"/>
              </a:spcBef>
              <a:spcAft>
                <a:spcPts val="0"/>
              </a:spcAft>
              <a:buSzPts val="1000"/>
              <a:buNone/>
              <a:defRPr sz="1000"/>
            </a:lvl6pPr>
            <a:lvl7pPr lvl="6" rtl="0">
              <a:lnSpc>
                <a:spcPct val="115000"/>
              </a:lnSpc>
              <a:spcBef>
                <a:spcPts val="1000"/>
              </a:spcBef>
              <a:spcAft>
                <a:spcPts val="0"/>
              </a:spcAft>
              <a:buSzPts val="1000"/>
              <a:buNone/>
              <a:defRPr sz="1000"/>
            </a:lvl7pPr>
            <a:lvl8pPr lvl="7" rtl="0">
              <a:lnSpc>
                <a:spcPct val="115000"/>
              </a:lnSpc>
              <a:spcBef>
                <a:spcPts val="1000"/>
              </a:spcBef>
              <a:spcAft>
                <a:spcPts val="0"/>
              </a:spcAft>
              <a:buSzPts val="1000"/>
              <a:buNone/>
              <a:defRPr sz="1000"/>
            </a:lvl8pPr>
            <a:lvl9pPr lvl="8" rtl="0">
              <a:lnSpc>
                <a:spcPct val="115000"/>
              </a:lnSpc>
              <a:spcBef>
                <a:spcPts val="1000"/>
              </a:spcBef>
              <a:spcAft>
                <a:spcPts val="1000"/>
              </a:spcAft>
              <a:buSzPts val="1000"/>
              <a:buNone/>
              <a:defRPr sz="1000"/>
            </a:lvl9pPr>
          </a:lstStyle>
          <a:p>
            <a:endParaRPr/>
          </a:p>
        </p:txBody>
      </p:sp>
      <p:sp>
        <p:nvSpPr>
          <p:cNvPr id="91" name="Google Shape;91;p18"/>
          <p:cNvSpPr txBox="1">
            <a:spLocks noGrp="1"/>
          </p:cNvSpPr>
          <p:nvPr>
            <p:ph type="subTitle" idx="7"/>
          </p:nvPr>
        </p:nvSpPr>
        <p:spPr>
          <a:xfrm>
            <a:off x="6925475" y="1506175"/>
            <a:ext cx="16689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92" name="Google Shape;92;p18"/>
          <p:cNvSpPr txBox="1">
            <a:spLocks noGrp="1"/>
          </p:cNvSpPr>
          <p:nvPr>
            <p:ph type="subTitle" idx="8"/>
          </p:nvPr>
        </p:nvSpPr>
        <p:spPr>
          <a:xfrm>
            <a:off x="6925475" y="1860900"/>
            <a:ext cx="1673400" cy="20235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1000"/>
              </a:spcBef>
              <a:spcAft>
                <a:spcPts val="0"/>
              </a:spcAft>
              <a:buSzPts val="1000"/>
              <a:buNone/>
              <a:defRPr sz="1000"/>
            </a:lvl2pPr>
            <a:lvl3pPr lvl="2" rtl="0">
              <a:lnSpc>
                <a:spcPct val="115000"/>
              </a:lnSpc>
              <a:spcBef>
                <a:spcPts val="1000"/>
              </a:spcBef>
              <a:spcAft>
                <a:spcPts val="0"/>
              </a:spcAft>
              <a:buSzPts val="1000"/>
              <a:buNone/>
              <a:defRPr/>
            </a:lvl3pPr>
            <a:lvl4pPr lvl="3" rtl="0">
              <a:lnSpc>
                <a:spcPct val="115000"/>
              </a:lnSpc>
              <a:spcBef>
                <a:spcPts val="1000"/>
              </a:spcBef>
              <a:spcAft>
                <a:spcPts val="0"/>
              </a:spcAft>
              <a:buSzPts val="1000"/>
              <a:buNone/>
              <a:defRPr sz="1000"/>
            </a:lvl4pPr>
            <a:lvl5pPr lvl="4" rtl="0">
              <a:lnSpc>
                <a:spcPct val="115000"/>
              </a:lnSpc>
              <a:spcBef>
                <a:spcPts val="1000"/>
              </a:spcBef>
              <a:spcAft>
                <a:spcPts val="0"/>
              </a:spcAft>
              <a:buSzPts val="1000"/>
              <a:buNone/>
              <a:defRPr sz="1000"/>
            </a:lvl5pPr>
            <a:lvl6pPr lvl="5" rtl="0">
              <a:lnSpc>
                <a:spcPct val="115000"/>
              </a:lnSpc>
              <a:spcBef>
                <a:spcPts val="1000"/>
              </a:spcBef>
              <a:spcAft>
                <a:spcPts val="0"/>
              </a:spcAft>
              <a:buSzPts val="1000"/>
              <a:buNone/>
              <a:defRPr sz="1000"/>
            </a:lvl6pPr>
            <a:lvl7pPr lvl="6" rtl="0">
              <a:lnSpc>
                <a:spcPct val="115000"/>
              </a:lnSpc>
              <a:spcBef>
                <a:spcPts val="1000"/>
              </a:spcBef>
              <a:spcAft>
                <a:spcPts val="0"/>
              </a:spcAft>
              <a:buSzPts val="1000"/>
              <a:buNone/>
              <a:defRPr sz="1000"/>
            </a:lvl7pPr>
            <a:lvl8pPr lvl="7" rtl="0">
              <a:lnSpc>
                <a:spcPct val="115000"/>
              </a:lnSpc>
              <a:spcBef>
                <a:spcPts val="1000"/>
              </a:spcBef>
              <a:spcAft>
                <a:spcPts val="0"/>
              </a:spcAft>
              <a:buSzPts val="1000"/>
              <a:buNone/>
              <a:defRPr sz="1000"/>
            </a:lvl8pPr>
            <a:lvl9pPr lvl="8" rtl="0">
              <a:lnSpc>
                <a:spcPct val="115000"/>
              </a:lnSpc>
              <a:spcBef>
                <a:spcPts val="1000"/>
              </a:spcBef>
              <a:spcAft>
                <a:spcPts val="1000"/>
              </a:spcAft>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7. Column A | 3 up">
  <p:cSld name="CUSTOM_2_2_1_4">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95" name="Google Shape;95;p1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96" name="Google Shape;96;p19"/>
          <p:cNvCxnSpPr/>
          <p:nvPr/>
        </p:nvCxnSpPr>
        <p:spPr>
          <a:xfrm>
            <a:off x="3043683" y="1352825"/>
            <a:ext cx="0" cy="2694000"/>
          </a:xfrm>
          <a:prstGeom prst="straightConnector1">
            <a:avLst/>
          </a:prstGeom>
          <a:noFill/>
          <a:ln w="9525" cap="flat" cmpd="sng">
            <a:solidFill>
              <a:srgbClr val="2195A0"/>
            </a:solidFill>
            <a:prstDash val="solid"/>
            <a:round/>
            <a:headEnd type="none" w="med" len="med"/>
            <a:tailEnd type="none" w="med" len="med"/>
          </a:ln>
        </p:spPr>
      </p:cxnSp>
      <p:sp>
        <p:nvSpPr>
          <p:cNvPr id="97" name="Google Shape;97;p19"/>
          <p:cNvSpPr txBox="1">
            <a:spLocks noGrp="1"/>
          </p:cNvSpPr>
          <p:nvPr>
            <p:ph type="subTitle" idx="1"/>
          </p:nvPr>
        </p:nvSpPr>
        <p:spPr>
          <a:xfrm>
            <a:off x="545133" y="1540154"/>
            <a:ext cx="2191200" cy="2727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98" name="Google Shape;98;p19"/>
          <p:cNvSpPr txBox="1">
            <a:spLocks noGrp="1"/>
          </p:cNvSpPr>
          <p:nvPr>
            <p:ph type="subTitle" idx="2"/>
          </p:nvPr>
        </p:nvSpPr>
        <p:spPr>
          <a:xfrm>
            <a:off x="545125" y="1911600"/>
            <a:ext cx="2194500" cy="1992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cxnSp>
        <p:nvCxnSpPr>
          <p:cNvPr id="99" name="Google Shape;99;p19"/>
          <p:cNvCxnSpPr/>
          <p:nvPr/>
        </p:nvCxnSpPr>
        <p:spPr>
          <a:xfrm>
            <a:off x="5995517" y="1352825"/>
            <a:ext cx="0" cy="2694000"/>
          </a:xfrm>
          <a:prstGeom prst="straightConnector1">
            <a:avLst/>
          </a:prstGeom>
          <a:noFill/>
          <a:ln w="9525" cap="flat" cmpd="sng">
            <a:solidFill>
              <a:srgbClr val="2195A0"/>
            </a:solidFill>
            <a:prstDash val="solid"/>
            <a:round/>
            <a:headEnd type="none" w="med" len="med"/>
            <a:tailEnd type="none" w="med" len="med"/>
          </a:ln>
        </p:spPr>
      </p:cxnSp>
      <p:sp>
        <p:nvSpPr>
          <p:cNvPr id="100" name="Google Shape;100;p19"/>
          <p:cNvSpPr txBox="1">
            <a:spLocks noGrp="1"/>
          </p:cNvSpPr>
          <p:nvPr>
            <p:ph type="subTitle" idx="3"/>
          </p:nvPr>
        </p:nvSpPr>
        <p:spPr>
          <a:xfrm>
            <a:off x="3407784" y="1540154"/>
            <a:ext cx="2191200" cy="2727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101" name="Google Shape;101;p19"/>
          <p:cNvSpPr txBox="1">
            <a:spLocks noGrp="1"/>
          </p:cNvSpPr>
          <p:nvPr>
            <p:ph type="subTitle" idx="4"/>
          </p:nvPr>
        </p:nvSpPr>
        <p:spPr>
          <a:xfrm>
            <a:off x="3407775" y="1911600"/>
            <a:ext cx="2194500" cy="1992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02" name="Google Shape;102;p19"/>
          <p:cNvSpPr txBox="1">
            <a:spLocks noGrp="1"/>
          </p:cNvSpPr>
          <p:nvPr>
            <p:ph type="subTitle" idx="5"/>
          </p:nvPr>
        </p:nvSpPr>
        <p:spPr>
          <a:xfrm>
            <a:off x="6404383" y="1540154"/>
            <a:ext cx="2191200" cy="2727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103" name="Google Shape;103;p19"/>
          <p:cNvSpPr txBox="1">
            <a:spLocks noGrp="1"/>
          </p:cNvSpPr>
          <p:nvPr>
            <p:ph type="subTitle" idx="6"/>
          </p:nvPr>
        </p:nvSpPr>
        <p:spPr>
          <a:xfrm>
            <a:off x="6404375" y="1911600"/>
            <a:ext cx="2194500" cy="1992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7. Column A | 5 up">
  <p:cSld name="CUSTOM_2_2_1_3">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06" name="Google Shape;106;p2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07" name="Google Shape;107;p20"/>
          <p:cNvCxnSpPr/>
          <p:nvPr/>
        </p:nvCxnSpPr>
        <p:spPr>
          <a:xfrm>
            <a:off x="2035900" y="1101050"/>
            <a:ext cx="0" cy="3191400"/>
          </a:xfrm>
          <a:prstGeom prst="straightConnector1">
            <a:avLst/>
          </a:prstGeom>
          <a:noFill/>
          <a:ln w="9525" cap="flat" cmpd="sng">
            <a:solidFill>
              <a:srgbClr val="2195A0"/>
            </a:solidFill>
            <a:prstDash val="solid"/>
            <a:round/>
            <a:headEnd type="none" w="med" len="med"/>
            <a:tailEnd type="none" w="med" len="med"/>
          </a:ln>
        </p:spPr>
      </p:cxnSp>
      <p:cxnSp>
        <p:nvCxnSpPr>
          <p:cNvPr id="108" name="Google Shape;108;p20"/>
          <p:cNvCxnSpPr/>
          <p:nvPr/>
        </p:nvCxnSpPr>
        <p:spPr>
          <a:xfrm>
            <a:off x="3719133" y="1101050"/>
            <a:ext cx="0" cy="3191400"/>
          </a:xfrm>
          <a:prstGeom prst="straightConnector1">
            <a:avLst/>
          </a:prstGeom>
          <a:noFill/>
          <a:ln w="9525" cap="flat" cmpd="sng">
            <a:solidFill>
              <a:srgbClr val="2195A0"/>
            </a:solidFill>
            <a:prstDash val="solid"/>
            <a:round/>
            <a:headEnd type="none" w="med" len="med"/>
            <a:tailEnd type="none" w="med" len="med"/>
          </a:ln>
        </p:spPr>
      </p:cxnSp>
      <p:cxnSp>
        <p:nvCxnSpPr>
          <p:cNvPr id="109" name="Google Shape;109;p20"/>
          <p:cNvCxnSpPr/>
          <p:nvPr/>
        </p:nvCxnSpPr>
        <p:spPr>
          <a:xfrm>
            <a:off x="5402367" y="1101050"/>
            <a:ext cx="0" cy="3191400"/>
          </a:xfrm>
          <a:prstGeom prst="straightConnector1">
            <a:avLst/>
          </a:prstGeom>
          <a:noFill/>
          <a:ln w="9525" cap="flat" cmpd="sng">
            <a:solidFill>
              <a:srgbClr val="2195A0"/>
            </a:solidFill>
            <a:prstDash val="solid"/>
            <a:round/>
            <a:headEnd type="none" w="med" len="med"/>
            <a:tailEnd type="none" w="med" len="med"/>
          </a:ln>
        </p:spPr>
      </p:cxnSp>
      <p:cxnSp>
        <p:nvCxnSpPr>
          <p:cNvPr id="110" name="Google Shape;110;p20"/>
          <p:cNvCxnSpPr/>
          <p:nvPr/>
        </p:nvCxnSpPr>
        <p:spPr>
          <a:xfrm>
            <a:off x="7085600" y="1101050"/>
            <a:ext cx="0" cy="3191400"/>
          </a:xfrm>
          <a:prstGeom prst="straightConnector1">
            <a:avLst/>
          </a:prstGeom>
          <a:noFill/>
          <a:ln w="9525" cap="flat" cmpd="sng">
            <a:solidFill>
              <a:srgbClr val="2195A0"/>
            </a:solidFill>
            <a:prstDash val="solid"/>
            <a:round/>
            <a:headEnd type="none" w="med" len="med"/>
            <a:tailEnd type="none" w="med" len="med"/>
          </a:ln>
        </p:spPr>
      </p:cxnSp>
      <p:sp>
        <p:nvSpPr>
          <p:cNvPr id="111" name="Google Shape;111;p20"/>
          <p:cNvSpPr txBox="1">
            <a:spLocks noGrp="1"/>
          </p:cNvSpPr>
          <p:nvPr>
            <p:ph type="subTitle" idx="1"/>
          </p:nvPr>
        </p:nvSpPr>
        <p:spPr>
          <a:xfrm>
            <a:off x="545125" y="1268850"/>
            <a:ext cx="13047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12" name="Google Shape;112;p20"/>
          <p:cNvSpPr txBox="1">
            <a:spLocks noGrp="1"/>
          </p:cNvSpPr>
          <p:nvPr>
            <p:ph type="subTitle" idx="2"/>
          </p:nvPr>
        </p:nvSpPr>
        <p:spPr>
          <a:xfrm>
            <a:off x="545125" y="1623575"/>
            <a:ext cx="1308300" cy="2495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13" name="Google Shape;113;p20"/>
          <p:cNvSpPr txBox="1">
            <a:spLocks noGrp="1"/>
          </p:cNvSpPr>
          <p:nvPr>
            <p:ph type="subTitle" idx="3"/>
          </p:nvPr>
        </p:nvSpPr>
        <p:spPr>
          <a:xfrm>
            <a:off x="2232328" y="1268850"/>
            <a:ext cx="13047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14" name="Google Shape;114;p20"/>
          <p:cNvSpPr txBox="1">
            <a:spLocks noGrp="1"/>
          </p:cNvSpPr>
          <p:nvPr>
            <p:ph type="subTitle" idx="4"/>
          </p:nvPr>
        </p:nvSpPr>
        <p:spPr>
          <a:xfrm>
            <a:off x="2232331" y="1623575"/>
            <a:ext cx="1308300" cy="2495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15" name="Google Shape;115;p20"/>
          <p:cNvSpPr txBox="1">
            <a:spLocks noGrp="1"/>
          </p:cNvSpPr>
          <p:nvPr>
            <p:ph type="subTitle" idx="5"/>
          </p:nvPr>
        </p:nvSpPr>
        <p:spPr>
          <a:xfrm>
            <a:off x="3919531" y="1268850"/>
            <a:ext cx="13047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16" name="Google Shape;116;p20"/>
          <p:cNvSpPr txBox="1">
            <a:spLocks noGrp="1"/>
          </p:cNvSpPr>
          <p:nvPr>
            <p:ph type="subTitle" idx="6"/>
          </p:nvPr>
        </p:nvSpPr>
        <p:spPr>
          <a:xfrm>
            <a:off x="3919536" y="1623575"/>
            <a:ext cx="1308300" cy="2495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17" name="Google Shape;117;p20"/>
          <p:cNvSpPr txBox="1">
            <a:spLocks noGrp="1"/>
          </p:cNvSpPr>
          <p:nvPr>
            <p:ph type="subTitle" idx="7"/>
          </p:nvPr>
        </p:nvSpPr>
        <p:spPr>
          <a:xfrm>
            <a:off x="5606734" y="1268850"/>
            <a:ext cx="13047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18" name="Google Shape;118;p20"/>
          <p:cNvSpPr txBox="1">
            <a:spLocks noGrp="1"/>
          </p:cNvSpPr>
          <p:nvPr>
            <p:ph type="subTitle" idx="8"/>
          </p:nvPr>
        </p:nvSpPr>
        <p:spPr>
          <a:xfrm>
            <a:off x="5606742" y="1623575"/>
            <a:ext cx="1308300" cy="2495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19" name="Google Shape;119;p20"/>
          <p:cNvSpPr txBox="1">
            <a:spLocks noGrp="1"/>
          </p:cNvSpPr>
          <p:nvPr>
            <p:ph type="subTitle" idx="9"/>
          </p:nvPr>
        </p:nvSpPr>
        <p:spPr>
          <a:xfrm>
            <a:off x="7293938" y="1268850"/>
            <a:ext cx="13047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120" name="Google Shape;120;p20"/>
          <p:cNvSpPr txBox="1">
            <a:spLocks noGrp="1"/>
          </p:cNvSpPr>
          <p:nvPr>
            <p:ph type="subTitle" idx="13"/>
          </p:nvPr>
        </p:nvSpPr>
        <p:spPr>
          <a:xfrm>
            <a:off x="7293948" y="1623575"/>
            <a:ext cx="1308300" cy="2495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7. Column B | 3 Boxes Angled 1">
  <p:cSld name="CUSTOM_2_2_1_3_1">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23" name="Google Shape;123;p2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24" name="Google Shape;124;p21"/>
          <p:cNvSpPr/>
          <p:nvPr/>
        </p:nvSpPr>
        <p:spPr>
          <a:xfrm>
            <a:off x="5748663" y="1312025"/>
            <a:ext cx="3100200" cy="2765400"/>
          </a:xfrm>
          <a:prstGeom prst="parallelogram">
            <a:avLst>
              <a:gd name="adj" fmla="val 17757"/>
            </a:avLst>
          </a:prstGeom>
          <a:solidFill>
            <a:srgbClr val="F5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p:nvPr/>
        </p:nvSpPr>
        <p:spPr>
          <a:xfrm>
            <a:off x="3021925" y="1312025"/>
            <a:ext cx="3100200" cy="2765400"/>
          </a:xfrm>
          <a:prstGeom prst="parallelogram">
            <a:avLst>
              <a:gd name="adj" fmla="val 17757"/>
            </a:avLst>
          </a:prstGeom>
          <a:solidFill>
            <a:srgbClr val="F5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p:nvPr/>
        </p:nvSpPr>
        <p:spPr>
          <a:xfrm>
            <a:off x="295188" y="1312025"/>
            <a:ext cx="3100200" cy="2765400"/>
          </a:xfrm>
          <a:prstGeom prst="parallelogram">
            <a:avLst>
              <a:gd name="adj" fmla="val 17757"/>
            </a:avLst>
          </a:prstGeom>
          <a:solidFill>
            <a:srgbClr val="F5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1"/>
          <p:cNvSpPr txBox="1">
            <a:spLocks noGrp="1"/>
          </p:cNvSpPr>
          <p:nvPr>
            <p:ph type="subTitle" idx="1"/>
          </p:nvPr>
        </p:nvSpPr>
        <p:spPr>
          <a:xfrm>
            <a:off x="3667002" y="192402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8" name="Google Shape;128;p21"/>
          <p:cNvSpPr txBox="1">
            <a:spLocks noGrp="1"/>
          </p:cNvSpPr>
          <p:nvPr>
            <p:ph type="subTitle" idx="2"/>
          </p:nvPr>
        </p:nvSpPr>
        <p:spPr>
          <a:xfrm>
            <a:off x="3667008" y="2301225"/>
            <a:ext cx="1877100" cy="1314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29" name="Google Shape;129;p21"/>
          <p:cNvSpPr txBox="1">
            <a:spLocks noGrp="1"/>
          </p:cNvSpPr>
          <p:nvPr>
            <p:ph type="subTitle" idx="3"/>
          </p:nvPr>
        </p:nvSpPr>
        <p:spPr>
          <a:xfrm>
            <a:off x="6428489" y="192402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30" name="Google Shape;130;p21"/>
          <p:cNvSpPr txBox="1">
            <a:spLocks noGrp="1"/>
          </p:cNvSpPr>
          <p:nvPr>
            <p:ph type="subTitle" idx="4"/>
          </p:nvPr>
        </p:nvSpPr>
        <p:spPr>
          <a:xfrm>
            <a:off x="6428501" y="2301225"/>
            <a:ext cx="1877100" cy="1314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31" name="Google Shape;131;p21"/>
          <p:cNvSpPr/>
          <p:nvPr/>
        </p:nvSpPr>
        <p:spPr>
          <a:xfrm>
            <a:off x="0" y="1312025"/>
            <a:ext cx="668650" cy="2765400"/>
          </a:xfrm>
          <a:custGeom>
            <a:avLst/>
            <a:gdLst/>
            <a:ahLst/>
            <a:cxnLst/>
            <a:rect l="l" t="t" r="r" b="b"/>
            <a:pathLst>
              <a:path w="668650" h="2765400" extrusionOk="0">
                <a:moveTo>
                  <a:pt x="0" y="0"/>
                </a:moveTo>
                <a:lnTo>
                  <a:pt x="668650" y="0"/>
                </a:lnTo>
                <a:lnTo>
                  <a:pt x="177598" y="2765400"/>
                </a:lnTo>
                <a:lnTo>
                  <a:pt x="0" y="2765400"/>
                </a:lnTo>
                <a:close/>
              </a:path>
            </a:pathLst>
          </a:custGeom>
          <a:solidFill>
            <a:srgbClr val="F5F6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32" name="Google Shape;132;p21"/>
          <p:cNvSpPr/>
          <p:nvPr/>
        </p:nvSpPr>
        <p:spPr>
          <a:xfrm>
            <a:off x="8475400" y="1312025"/>
            <a:ext cx="668600" cy="2765400"/>
          </a:xfrm>
          <a:custGeom>
            <a:avLst/>
            <a:gdLst/>
            <a:ahLst/>
            <a:cxnLst/>
            <a:rect l="l" t="t" r="r" b="b"/>
            <a:pathLst>
              <a:path w="668600" h="2765400" extrusionOk="0">
                <a:moveTo>
                  <a:pt x="491052" y="0"/>
                </a:moveTo>
                <a:lnTo>
                  <a:pt x="668600" y="0"/>
                </a:lnTo>
                <a:lnTo>
                  <a:pt x="668600" y="2765400"/>
                </a:lnTo>
                <a:lnTo>
                  <a:pt x="0" y="2765400"/>
                </a:lnTo>
                <a:close/>
              </a:path>
            </a:pathLst>
          </a:custGeom>
          <a:solidFill>
            <a:srgbClr val="F5F6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33" name="Google Shape;133;p21"/>
          <p:cNvSpPr txBox="1">
            <a:spLocks noGrp="1"/>
          </p:cNvSpPr>
          <p:nvPr>
            <p:ph type="subTitle" idx="5"/>
          </p:nvPr>
        </p:nvSpPr>
        <p:spPr>
          <a:xfrm>
            <a:off x="906739" y="192402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34" name="Google Shape;134;p21"/>
          <p:cNvSpPr txBox="1">
            <a:spLocks noGrp="1"/>
          </p:cNvSpPr>
          <p:nvPr>
            <p:ph type="subTitle" idx="6"/>
          </p:nvPr>
        </p:nvSpPr>
        <p:spPr>
          <a:xfrm>
            <a:off x="906750" y="2301225"/>
            <a:ext cx="1877100" cy="1314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7. Column B | 3 Boxes Angled 2">
  <p:cSld name="CUSTOM_2_2_1_3_1_1">
    <p:bg>
      <p:bgPr>
        <a:solidFill>
          <a:schemeClr val="dk2"/>
        </a:solidFill>
        <a:effectLst/>
      </p:bgPr>
    </p:bg>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37" name="Google Shape;137;p2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38" name="Google Shape;138;p22"/>
          <p:cNvSpPr/>
          <p:nvPr/>
        </p:nvSpPr>
        <p:spPr>
          <a:xfrm>
            <a:off x="5748663" y="1312025"/>
            <a:ext cx="3100200" cy="2765400"/>
          </a:xfrm>
          <a:prstGeom prst="parallelogram">
            <a:avLst>
              <a:gd name="adj" fmla="val 17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p:nvPr/>
        </p:nvSpPr>
        <p:spPr>
          <a:xfrm>
            <a:off x="3021925" y="1312025"/>
            <a:ext cx="3100200" cy="2765400"/>
          </a:xfrm>
          <a:prstGeom prst="parallelogram">
            <a:avLst>
              <a:gd name="adj" fmla="val 17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295188" y="1312025"/>
            <a:ext cx="3100200" cy="2765400"/>
          </a:xfrm>
          <a:prstGeom prst="parallelogram">
            <a:avLst>
              <a:gd name="adj" fmla="val 17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2"/>
          <p:cNvSpPr txBox="1">
            <a:spLocks noGrp="1"/>
          </p:cNvSpPr>
          <p:nvPr>
            <p:ph type="subTitle" idx="1"/>
          </p:nvPr>
        </p:nvSpPr>
        <p:spPr>
          <a:xfrm>
            <a:off x="3667002" y="192402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2" name="Google Shape;142;p22"/>
          <p:cNvSpPr txBox="1">
            <a:spLocks noGrp="1"/>
          </p:cNvSpPr>
          <p:nvPr>
            <p:ph type="subTitle" idx="2"/>
          </p:nvPr>
        </p:nvSpPr>
        <p:spPr>
          <a:xfrm>
            <a:off x="3667008" y="2301225"/>
            <a:ext cx="1877100" cy="1314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43" name="Google Shape;143;p22"/>
          <p:cNvSpPr txBox="1">
            <a:spLocks noGrp="1"/>
          </p:cNvSpPr>
          <p:nvPr>
            <p:ph type="subTitle" idx="3"/>
          </p:nvPr>
        </p:nvSpPr>
        <p:spPr>
          <a:xfrm>
            <a:off x="6428489" y="192402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4" name="Google Shape;144;p22"/>
          <p:cNvSpPr txBox="1">
            <a:spLocks noGrp="1"/>
          </p:cNvSpPr>
          <p:nvPr>
            <p:ph type="subTitle" idx="4"/>
          </p:nvPr>
        </p:nvSpPr>
        <p:spPr>
          <a:xfrm>
            <a:off x="6428501" y="2301225"/>
            <a:ext cx="1877100" cy="1314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45" name="Google Shape;145;p22"/>
          <p:cNvSpPr/>
          <p:nvPr/>
        </p:nvSpPr>
        <p:spPr>
          <a:xfrm>
            <a:off x="0" y="1312025"/>
            <a:ext cx="668650" cy="2765400"/>
          </a:xfrm>
          <a:custGeom>
            <a:avLst/>
            <a:gdLst/>
            <a:ahLst/>
            <a:cxnLst/>
            <a:rect l="l" t="t" r="r" b="b"/>
            <a:pathLst>
              <a:path w="668650" h="2765400" extrusionOk="0">
                <a:moveTo>
                  <a:pt x="0" y="0"/>
                </a:moveTo>
                <a:lnTo>
                  <a:pt x="668650" y="0"/>
                </a:lnTo>
                <a:lnTo>
                  <a:pt x="177598" y="2765400"/>
                </a:lnTo>
                <a:lnTo>
                  <a:pt x="0" y="276540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46" name="Google Shape;146;p22"/>
          <p:cNvSpPr/>
          <p:nvPr/>
        </p:nvSpPr>
        <p:spPr>
          <a:xfrm>
            <a:off x="8475400" y="1312025"/>
            <a:ext cx="668600" cy="2765400"/>
          </a:xfrm>
          <a:custGeom>
            <a:avLst/>
            <a:gdLst/>
            <a:ahLst/>
            <a:cxnLst/>
            <a:rect l="l" t="t" r="r" b="b"/>
            <a:pathLst>
              <a:path w="668600" h="2765400" extrusionOk="0">
                <a:moveTo>
                  <a:pt x="491052" y="0"/>
                </a:moveTo>
                <a:lnTo>
                  <a:pt x="668600" y="0"/>
                </a:lnTo>
                <a:lnTo>
                  <a:pt x="668600" y="2765400"/>
                </a:lnTo>
                <a:lnTo>
                  <a:pt x="0" y="276540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47" name="Google Shape;147;p22"/>
          <p:cNvSpPr txBox="1">
            <a:spLocks noGrp="1"/>
          </p:cNvSpPr>
          <p:nvPr>
            <p:ph type="subTitle" idx="5"/>
          </p:nvPr>
        </p:nvSpPr>
        <p:spPr>
          <a:xfrm>
            <a:off x="906739" y="192402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8" name="Google Shape;148;p22"/>
          <p:cNvSpPr txBox="1">
            <a:spLocks noGrp="1"/>
          </p:cNvSpPr>
          <p:nvPr>
            <p:ph type="subTitle" idx="6"/>
          </p:nvPr>
        </p:nvSpPr>
        <p:spPr>
          <a:xfrm>
            <a:off x="906750" y="2301225"/>
            <a:ext cx="1877100" cy="1314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8. Icon Columns A">
  <p:cSld name="CUSTOM_2_2_1_3_1_1_1_1">
    <p:bg>
      <p:bgPr>
        <a:solidFill>
          <a:schemeClr val="dk2"/>
        </a:solidFill>
        <a:effectLst/>
      </p:bgPr>
    </p:bg>
    <p:spTree>
      <p:nvGrpSpPr>
        <p:cNvPr id="1" name="Shape 149"/>
        <p:cNvGrpSpPr/>
        <p:nvPr/>
      </p:nvGrpSpPr>
      <p:grpSpPr>
        <a:xfrm>
          <a:off x="0" y="0"/>
          <a:ext cx="0" cy="0"/>
          <a:chOff x="0" y="0"/>
          <a:chExt cx="0" cy="0"/>
        </a:xfrm>
      </p:grpSpPr>
      <p:sp>
        <p:nvSpPr>
          <p:cNvPr id="150" name="Google Shape;150;p23"/>
          <p:cNvSpPr/>
          <p:nvPr/>
        </p:nvSpPr>
        <p:spPr>
          <a:xfrm rot="10800000" flipH="1">
            <a:off x="3823975" y="1251909"/>
            <a:ext cx="5316754" cy="3883766"/>
          </a:xfrm>
          <a:custGeom>
            <a:avLst/>
            <a:gdLst/>
            <a:ahLst/>
            <a:cxnLst/>
            <a:rect l="l" t="t" r="r" b="b"/>
            <a:pathLst>
              <a:path w="5538285" h="4045590" extrusionOk="0">
                <a:moveTo>
                  <a:pt x="0" y="0"/>
                </a:moveTo>
                <a:lnTo>
                  <a:pt x="1867866" y="0"/>
                </a:lnTo>
                <a:lnTo>
                  <a:pt x="2088101" y="196785"/>
                </a:lnTo>
                <a:cubicBezTo>
                  <a:pt x="2213947" y="311845"/>
                  <a:pt x="2338484" y="428349"/>
                  <a:pt x="2461710" y="546296"/>
                </a:cubicBezTo>
                <a:lnTo>
                  <a:pt x="2194523" y="0"/>
                </a:lnTo>
                <a:lnTo>
                  <a:pt x="4140289" y="0"/>
                </a:lnTo>
                <a:lnTo>
                  <a:pt x="4261432" y="151205"/>
                </a:lnTo>
                <a:cubicBezTo>
                  <a:pt x="4657812" y="653142"/>
                  <a:pt x="5019650" y="1140521"/>
                  <a:pt x="5373933" y="1644356"/>
                </a:cubicBezTo>
                <a:lnTo>
                  <a:pt x="5538285" y="1881180"/>
                </a:lnTo>
                <a:lnTo>
                  <a:pt x="5538285" y="4045590"/>
                </a:lnTo>
                <a:lnTo>
                  <a:pt x="5469835" y="3938857"/>
                </a:lnTo>
                <a:cubicBezTo>
                  <a:pt x="5208047" y="3532793"/>
                  <a:pt x="4956733" y="3151958"/>
                  <a:pt x="4705468" y="2784610"/>
                </a:cubicBezTo>
                <a:cubicBezTo>
                  <a:pt x="4780241" y="2983198"/>
                  <a:pt x="4853206" y="3183011"/>
                  <a:pt x="4924440" y="3384050"/>
                </a:cubicBezTo>
                <a:lnTo>
                  <a:pt x="3884881" y="3945914"/>
                </a:lnTo>
                <a:cubicBezTo>
                  <a:pt x="2815677" y="2524688"/>
                  <a:pt x="1569772" y="1246233"/>
                  <a:pt x="177423" y="141619"/>
                </a:cubicBezTo>
                <a:close/>
              </a:path>
            </a:pathLst>
          </a:custGeom>
          <a:solidFill>
            <a:srgbClr val="D3FB52"/>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000000"/>
              </a:buClr>
              <a:buSzPts val="1400"/>
              <a:buFont typeface="Inter"/>
              <a:buNone/>
            </a:pPr>
            <a:endParaRPr sz="1400">
              <a:solidFill>
                <a:srgbClr val="000000"/>
              </a:solidFill>
              <a:latin typeface="Inter"/>
              <a:ea typeface="Inter"/>
              <a:cs typeface="Inter"/>
              <a:sym typeface="Inter"/>
            </a:endParaRPr>
          </a:p>
        </p:txBody>
      </p:sp>
      <p:sp>
        <p:nvSpPr>
          <p:cNvPr id="151" name="Google Shape;151;p23"/>
          <p:cNvSpPr/>
          <p:nvPr/>
        </p:nvSpPr>
        <p:spPr>
          <a:xfrm>
            <a:off x="545125" y="1308200"/>
            <a:ext cx="2476500" cy="2770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53" name="Google Shape;153;p2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54" name="Google Shape;154;p23"/>
          <p:cNvSpPr/>
          <p:nvPr/>
        </p:nvSpPr>
        <p:spPr>
          <a:xfrm>
            <a:off x="6122375" y="1308200"/>
            <a:ext cx="2476500" cy="2770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p:nvPr/>
        </p:nvSpPr>
        <p:spPr>
          <a:xfrm>
            <a:off x="3333750" y="1308200"/>
            <a:ext cx="2476500" cy="2770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txBox="1">
            <a:spLocks noGrp="1"/>
          </p:cNvSpPr>
          <p:nvPr>
            <p:ph type="subTitle" idx="1"/>
          </p:nvPr>
        </p:nvSpPr>
        <p:spPr>
          <a:xfrm>
            <a:off x="886614" y="228097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57" name="Google Shape;157;p23"/>
          <p:cNvSpPr txBox="1">
            <a:spLocks noGrp="1"/>
          </p:cNvSpPr>
          <p:nvPr>
            <p:ph type="subTitle" idx="2"/>
          </p:nvPr>
        </p:nvSpPr>
        <p:spPr>
          <a:xfrm>
            <a:off x="886625" y="2658175"/>
            <a:ext cx="1877100" cy="11724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58" name="Google Shape;158;p23"/>
          <p:cNvSpPr txBox="1">
            <a:spLocks noGrp="1"/>
          </p:cNvSpPr>
          <p:nvPr>
            <p:ph type="subTitle" idx="3"/>
          </p:nvPr>
        </p:nvSpPr>
        <p:spPr>
          <a:xfrm>
            <a:off x="3633439" y="228097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59" name="Google Shape;159;p23"/>
          <p:cNvSpPr txBox="1">
            <a:spLocks noGrp="1"/>
          </p:cNvSpPr>
          <p:nvPr>
            <p:ph type="subTitle" idx="4"/>
          </p:nvPr>
        </p:nvSpPr>
        <p:spPr>
          <a:xfrm>
            <a:off x="3633450" y="2658175"/>
            <a:ext cx="1877100" cy="11724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60" name="Google Shape;160;p23"/>
          <p:cNvSpPr txBox="1">
            <a:spLocks noGrp="1"/>
          </p:cNvSpPr>
          <p:nvPr>
            <p:ph type="subTitle" idx="5"/>
          </p:nvPr>
        </p:nvSpPr>
        <p:spPr>
          <a:xfrm>
            <a:off x="6422064" y="2280979"/>
            <a:ext cx="18744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61" name="Google Shape;161;p23"/>
          <p:cNvSpPr txBox="1">
            <a:spLocks noGrp="1"/>
          </p:cNvSpPr>
          <p:nvPr>
            <p:ph type="subTitle" idx="6"/>
          </p:nvPr>
        </p:nvSpPr>
        <p:spPr>
          <a:xfrm>
            <a:off x="6422075" y="2658175"/>
            <a:ext cx="1877100" cy="11724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8. Icon Columns B1">
  <p:cSld name="CUSTOM_2_2_1_3_1_1_1_1_1">
    <p:bg>
      <p:bgPr>
        <a:solidFill>
          <a:schemeClr val="lt1"/>
        </a:solidFill>
        <a:effectLst/>
      </p:bgPr>
    </p:bg>
    <p:spTree>
      <p:nvGrpSpPr>
        <p:cNvPr id="1" name="Shape 162"/>
        <p:cNvGrpSpPr/>
        <p:nvPr/>
      </p:nvGrpSpPr>
      <p:grpSpPr>
        <a:xfrm>
          <a:off x="0" y="0"/>
          <a:ext cx="0" cy="0"/>
          <a:chOff x="0" y="0"/>
          <a:chExt cx="0" cy="0"/>
        </a:xfrm>
      </p:grpSpPr>
      <p:sp>
        <p:nvSpPr>
          <p:cNvPr id="163" name="Google Shape;163;p24"/>
          <p:cNvSpPr/>
          <p:nvPr/>
        </p:nvSpPr>
        <p:spPr>
          <a:xfrm>
            <a:off x="5748663" y="1312025"/>
            <a:ext cx="3100200" cy="2765400"/>
          </a:xfrm>
          <a:prstGeom prst="parallelogram">
            <a:avLst>
              <a:gd name="adj" fmla="val 17757"/>
            </a:avLst>
          </a:prstGeom>
          <a:solidFill>
            <a:srgbClr val="F5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3021925" y="1312025"/>
            <a:ext cx="3100200" cy="2765400"/>
          </a:xfrm>
          <a:prstGeom prst="parallelogram">
            <a:avLst>
              <a:gd name="adj" fmla="val 17757"/>
            </a:avLst>
          </a:prstGeom>
          <a:solidFill>
            <a:srgbClr val="F5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295188" y="1312025"/>
            <a:ext cx="3100200" cy="2765400"/>
          </a:xfrm>
          <a:prstGeom prst="parallelogram">
            <a:avLst>
              <a:gd name="adj" fmla="val 17757"/>
            </a:avLst>
          </a:prstGeom>
          <a:solidFill>
            <a:srgbClr val="F5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0" y="1312025"/>
            <a:ext cx="668650" cy="2765400"/>
          </a:xfrm>
          <a:custGeom>
            <a:avLst/>
            <a:gdLst/>
            <a:ahLst/>
            <a:cxnLst/>
            <a:rect l="l" t="t" r="r" b="b"/>
            <a:pathLst>
              <a:path w="668650" h="2765400" extrusionOk="0">
                <a:moveTo>
                  <a:pt x="0" y="0"/>
                </a:moveTo>
                <a:lnTo>
                  <a:pt x="668650" y="0"/>
                </a:lnTo>
                <a:lnTo>
                  <a:pt x="177598" y="2765400"/>
                </a:lnTo>
                <a:lnTo>
                  <a:pt x="0" y="2765400"/>
                </a:lnTo>
                <a:close/>
              </a:path>
            </a:pathLst>
          </a:custGeom>
          <a:solidFill>
            <a:srgbClr val="F5F6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67" name="Google Shape;167;p24"/>
          <p:cNvSpPr/>
          <p:nvPr/>
        </p:nvSpPr>
        <p:spPr>
          <a:xfrm>
            <a:off x="8475400" y="1312025"/>
            <a:ext cx="668600" cy="2765400"/>
          </a:xfrm>
          <a:custGeom>
            <a:avLst/>
            <a:gdLst/>
            <a:ahLst/>
            <a:cxnLst/>
            <a:rect l="l" t="t" r="r" b="b"/>
            <a:pathLst>
              <a:path w="668600" h="2765400" extrusionOk="0">
                <a:moveTo>
                  <a:pt x="491052" y="0"/>
                </a:moveTo>
                <a:lnTo>
                  <a:pt x="668600" y="0"/>
                </a:lnTo>
                <a:lnTo>
                  <a:pt x="668600" y="2765400"/>
                </a:lnTo>
                <a:lnTo>
                  <a:pt x="0" y="2765400"/>
                </a:lnTo>
                <a:close/>
              </a:path>
            </a:pathLst>
          </a:custGeom>
          <a:solidFill>
            <a:srgbClr val="F5F6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68" name="Google Shape;168;p24"/>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69" name="Google Shape;169;p2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70" name="Google Shape;170;p24"/>
          <p:cNvSpPr txBox="1">
            <a:spLocks noGrp="1"/>
          </p:cNvSpPr>
          <p:nvPr>
            <p:ph type="subTitle" idx="1"/>
          </p:nvPr>
        </p:nvSpPr>
        <p:spPr>
          <a:xfrm>
            <a:off x="1088136" y="2313432"/>
            <a:ext cx="1682400" cy="245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71" name="Google Shape;171;p24"/>
          <p:cNvSpPr txBox="1">
            <a:spLocks noGrp="1"/>
          </p:cNvSpPr>
          <p:nvPr>
            <p:ph type="subTitle" idx="2"/>
          </p:nvPr>
        </p:nvSpPr>
        <p:spPr>
          <a:xfrm>
            <a:off x="1088136" y="2542032"/>
            <a:ext cx="16824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72" name="Google Shape;172;p24"/>
          <p:cNvSpPr txBox="1">
            <a:spLocks noGrp="1"/>
          </p:cNvSpPr>
          <p:nvPr>
            <p:ph type="subTitle" idx="3"/>
          </p:nvPr>
        </p:nvSpPr>
        <p:spPr>
          <a:xfrm>
            <a:off x="3803904" y="2313432"/>
            <a:ext cx="16824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73" name="Google Shape;173;p24"/>
          <p:cNvSpPr txBox="1">
            <a:spLocks noGrp="1"/>
          </p:cNvSpPr>
          <p:nvPr>
            <p:ph type="subTitle" idx="4"/>
          </p:nvPr>
        </p:nvSpPr>
        <p:spPr>
          <a:xfrm>
            <a:off x="3803904" y="2542032"/>
            <a:ext cx="16824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74" name="Google Shape;174;p24"/>
          <p:cNvSpPr txBox="1">
            <a:spLocks noGrp="1"/>
          </p:cNvSpPr>
          <p:nvPr>
            <p:ph type="subTitle" idx="5"/>
          </p:nvPr>
        </p:nvSpPr>
        <p:spPr>
          <a:xfrm>
            <a:off x="6519672" y="2313432"/>
            <a:ext cx="16824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75" name="Google Shape;175;p24"/>
          <p:cNvSpPr txBox="1">
            <a:spLocks noGrp="1"/>
          </p:cNvSpPr>
          <p:nvPr>
            <p:ph type="subTitle" idx="6"/>
          </p:nvPr>
        </p:nvSpPr>
        <p:spPr>
          <a:xfrm>
            <a:off x="6519672" y="2542032"/>
            <a:ext cx="16824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8. Icon Columns B2">
  <p:cSld name="CUSTOM_2_2_1_3_1_1_1_1_1_2">
    <p:bg>
      <p:bgPr>
        <a:solidFill>
          <a:schemeClr val="dk2"/>
        </a:solidFill>
        <a:effectLst/>
      </p:bgPr>
    </p:bg>
    <p:spTree>
      <p:nvGrpSpPr>
        <p:cNvPr id="1" name="Shape 176"/>
        <p:cNvGrpSpPr/>
        <p:nvPr/>
      </p:nvGrpSpPr>
      <p:grpSpPr>
        <a:xfrm>
          <a:off x="0" y="0"/>
          <a:ext cx="0" cy="0"/>
          <a:chOff x="0" y="0"/>
          <a:chExt cx="0" cy="0"/>
        </a:xfrm>
      </p:grpSpPr>
      <p:sp>
        <p:nvSpPr>
          <p:cNvPr id="177" name="Google Shape;177;p25"/>
          <p:cNvSpPr/>
          <p:nvPr/>
        </p:nvSpPr>
        <p:spPr>
          <a:xfrm>
            <a:off x="5748663" y="1312025"/>
            <a:ext cx="3100200" cy="2765400"/>
          </a:xfrm>
          <a:prstGeom prst="parallelogram">
            <a:avLst>
              <a:gd name="adj" fmla="val 17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5"/>
          <p:cNvSpPr/>
          <p:nvPr/>
        </p:nvSpPr>
        <p:spPr>
          <a:xfrm>
            <a:off x="3021925" y="1312025"/>
            <a:ext cx="3100200" cy="2765400"/>
          </a:xfrm>
          <a:prstGeom prst="parallelogram">
            <a:avLst>
              <a:gd name="adj" fmla="val 17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a:off x="295188" y="1312025"/>
            <a:ext cx="3100200" cy="2765400"/>
          </a:xfrm>
          <a:prstGeom prst="parallelogram">
            <a:avLst>
              <a:gd name="adj" fmla="val 17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a:off x="0" y="1312025"/>
            <a:ext cx="668650" cy="2765400"/>
          </a:xfrm>
          <a:custGeom>
            <a:avLst/>
            <a:gdLst/>
            <a:ahLst/>
            <a:cxnLst/>
            <a:rect l="l" t="t" r="r" b="b"/>
            <a:pathLst>
              <a:path w="668650" h="2765400" extrusionOk="0">
                <a:moveTo>
                  <a:pt x="0" y="0"/>
                </a:moveTo>
                <a:lnTo>
                  <a:pt x="668650" y="0"/>
                </a:lnTo>
                <a:lnTo>
                  <a:pt x="177598" y="2765400"/>
                </a:lnTo>
                <a:lnTo>
                  <a:pt x="0" y="276540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81" name="Google Shape;181;p25"/>
          <p:cNvSpPr/>
          <p:nvPr/>
        </p:nvSpPr>
        <p:spPr>
          <a:xfrm>
            <a:off x="8475400" y="1312025"/>
            <a:ext cx="668600" cy="2765400"/>
          </a:xfrm>
          <a:custGeom>
            <a:avLst/>
            <a:gdLst/>
            <a:ahLst/>
            <a:cxnLst/>
            <a:rect l="l" t="t" r="r" b="b"/>
            <a:pathLst>
              <a:path w="668600" h="2765400" extrusionOk="0">
                <a:moveTo>
                  <a:pt x="491052" y="0"/>
                </a:moveTo>
                <a:lnTo>
                  <a:pt x="668600" y="0"/>
                </a:lnTo>
                <a:lnTo>
                  <a:pt x="668600" y="2765400"/>
                </a:lnTo>
                <a:lnTo>
                  <a:pt x="0" y="276540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Inter"/>
              <a:buNone/>
            </a:pPr>
            <a:endParaRPr sz="1800">
              <a:solidFill>
                <a:srgbClr val="000000"/>
              </a:solidFill>
              <a:latin typeface="Inter"/>
              <a:ea typeface="Inter"/>
              <a:cs typeface="Inter"/>
              <a:sym typeface="Inter"/>
            </a:endParaRPr>
          </a:p>
        </p:txBody>
      </p:sp>
      <p:sp>
        <p:nvSpPr>
          <p:cNvPr id="182" name="Google Shape;182;p25"/>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83" name="Google Shape;183;p2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84" name="Google Shape;184;p25"/>
          <p:cNvSpPr txBox="1">
            <a:spLocks noGrp="1"/>
          </p:cNvSpPr>
          <p:nvPr>
            <p:ph type="subTitle" idx="1"/>
          </p:nvPr>
        </p:nvSpPr>
        <p:spPr>
          <a:xfrm>
            <a:off x="1088136" y="2313432"/>
            <a:ext cx="1682400" cy="245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85" name="Google Shape;185;p25"/>
          <p:cNvSpPr txBox="1">
            <a:spLocks noGrp="1"/>
          </p:cNvSpPr>
          <p:nvPr>
            <p:ph type="subTitle" idx="2"/>
          </p:nvPr>
        </p:nvSpPr>
        <p:spPr>
          <a:xfrm>
            <a:off x="1088136" y="2542032"/>
            <a:ext cx="16824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86" name="Google Shape;186;p25"/>
          <p:cNvSpPr txBox="1">
            <a:spLocks noGrp="1"/>
          </p:cNvSpPr>
          <p:nvPr>
            <p:ph type="subTitle" idx="3"/>
          </p:nvPr>
        </p:nvSpPr>
        <p:spPr>
          <a:xfrm>
            <a:off x="3803904" y="2313432"/>
            <a:ext cx="16824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87" name="Google Shape;187;p25"/>
          <p:cNvSpPr txBox="1">
            <a:spLocks noGrp="1"/>
          </p:cNvSpPr>
          <p:nvPr>
            <p:ph type="subTitle" idx="4"/>
          </p:nvPr>
        </p:nvSpPr>
        <p:spPr>
          <a:xfrm>
            <a:off x="3803904" y="2542032"/>
            <a:ext cx="16824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88" name="Google Shape;188;p25"/>
          <p:cNvSpPr txBox="1">
            <a:spLocks noGrp="1"/>
          </p:cNvSpPr>
          <p:nvPr>
            <p:ph type="subTitle" idx="5"/>
          </p:nvPr>
        </p:nvSpPr>
        <p:spPr>
          <a:xfrm>
            <a:off x="6519672" y="2313432"/>
            <a:ext cx="16824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89" name="Google Shape;189;p25"/>
          <p:cNvSpPr txBox="1">
            <a:spLocks noGrp="1"/>
          </p:cNvSpPr>
          <p:nvPr>
            <p:ph type="subTitle" idx="6"/>
          </p:nvPr>
        </p:nvSpPr>
        <p:spPr>
          <a:xfrm>
            <a:off x="6519672" y="2542032"/>
            <a:ext cx="16824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8. Icon Columns C1| Cyan">
  <p:cSld name="CUSTOM_2_2_1_3_1_1_1_1_1_1">
    <p:bg>
      <p:bgPr>
        <a:solidFill>
          <a:schemeClr val="lt1"/>
        </a:solidFill>
        <a:effectLst/>
      </p:bgPr>
    </p:bg>
    <p:spTree>
      <p:nvGrpSpPr>
        <p:cNvPr id="1" name="Shape 190"/>
        <p:cNvGrpSpPr/>
        <p:nvPr/>
      </p:nvGrpSpPr>
      <p:grpSpPr>
        <a:xfrm>
          <a:off x="0" y="0"/>
          <a:ext cx="0" cy="0"/>
          <a:chOff x="0" y="0"/>
          <a:chExt cx="0" cy="0"/>
        </a:xfrm>
      </p:grpSpPr>
      <p:cxnSp>
        <p:nvCxnSpPr>
          <p:cNvPr id="191" name="Google Shape;191;p26"/>
          <p:cNvCxnSpPr/>
          <p:nvPr/>
        </p:nvCxnSpPr>
        <p:spPr>
          <a:xfrm flipH="1">
            <a:off x="5829475" y="1311550"/>
            <a:ext cx="483000" cy="2764200"/>
          </a:xfrm>
          <a:prstGeom prst="straightConnector1">
            <a:avLst/>
          </a:prstGeom>
          <a:noFill/>
          <a:ln w="9525" cap="flat" cmpd="sng">
            <a:solidFill>
              <a:schemeClr val="lt2"/>
            </a:solidFill>
            <a:prstDash val="solid"/>
            <a:round/>
            <a:headEnd type="none" w="med" len="med"/>
            <a:tailEnd type="none" w="med" len="med"/>
          </a:ln>
        </p:spPr>
      </p:cxnSp>
      <p:cxnSp>
        <p:nvCxnSpPr>
          <p:cNvPr id="192" name="Google Shape;192;p26"/>
          <p:cNvCxnSpPr/>
          <p:nvPr/>
        </p:nvCxnSpPr>
        <p:spPr>
          <a:xfrm flipH="1">
            <a:off x="2693575" y="1311550"/>
            <a:ext cx="483000" cy="2764200"/>
          </a:xfrm>
          <a:prstGeom prst="straightConnector1">
            <a:avLst/>
          </a:prstGeom>
          <a:noFill/>
          <a:ln w="9525" cap="flat" cmpd="sng">
            <a:solidFill>
              <a:schemeClr val="lt2"/>
            </a:solidFill>
            <a:prstDash val="solid"/>
            <a:round/>
            <a:headEnd type="none" w="med" len="med"/>
            <a:tailEnd type="none" w="med" len="med"/>
          </a:ln>
        </p:spPr>
      </p:cxnSp>
      <p:sp>
        <p:nvSpPr>
          <p:cNvPr id="193" name="Google Shape;193;p26"/>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194" name="Google Shape;194;p2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95" name="Google Shape;195;p26"/>
          <p:cNvSpPr txBox="1">
            <a:spLocks noGrp="1"/>
          </p:cNvSpPr>
          <p:nvPr>
            <p:ph type="subTitle" idx="1"/>
          </p:nvPr>
        </p:nvSpPr>
        <p:spPr>
          <a:xfrm>
            <a:off x="545125" y="2372159"/>
            <a:ext cx="18471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6" name="Google Shape;196;p26"/>
          <p:cNvSpPr txBox="1">
            <a:spLocks noGrp="1"/>
          </p:cNvSpPr>
          <p:nvPr>
            <p:ph type="subTitle" idx="2"/>
          </p:nvPr>
        </p:nvSpPr>
        <p:spPr>
          <a:xfrm>
            <a:off x="545125"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97" name="Google Shape;197;p26"/>
          <p:cNvSpPr txBox="1">
            <a:spLocks noGrp="1"/>
          </p:cNvSpPr>
          <p:nvPr>
            <p:ph type="subTitle" idx="3"/>
          </p:nvPr>
        </p:nvSpPr>
        <p:spPr>
          <a:xfrm>
            <a:off x="3621024" y="2372159"/>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8" name="Google Shape;198;p26"/>
          <p:cNvSpPr txBox="1">
            <a:spLocks noGrp="1"/>
          </p:cNvSpPr>
          <p:nvPr>
            <p:ph type="subTitle" idx="4"/>
          </p:nvPr>
        </p:nvSpPr>
        <p:spPr>
          <a:xfrm>
            <a:off x="3621024"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199" name="Google Shape;199;p26"/>
          <p:cNvSpPr txBox="1">
            <a:spLocks noGrp="1"/>
          </p:cNvSpPr>
          <p:nvPr>
            <p:ph type="subTitle" idx="5"/>
          </p:nvPr>
        </p:nvSpPr>
        <p:spPr>
          <a:xfrm>
            <a:off x="6693408" y="2368296"/>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00" name="Google Shape;200;p26"/>
          <p:cNvSpPr txBox="1">
            <a:spLocks noGrp="1"/>
          </p:cNvSpPr>
          <p:nvPr>
            <p:ph type="subTitle" idx="6"/>
          </p:nvPr>
        </p:nvSpPr>
        <p:spPr>
          <a:xfrm>
            <a:off x="6693408" y="2596896"/>
            <a:ext cx="18456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01" name="Google Shape;201;p26"/>
          <p:cNvSpPr/>
          <p:nvPr/>
        </p:nvSpPr>
        <p:spPr>
          <a:xfrm>
            <a:off x="6698413" y="1672990"/>
            <a:ext cx="460418" cy="584170"/>
          </a:xfrm>
          <a:custGeom>
            <a:avLst/>
            <a:gdLst/>
            <a:ahLst/>
            <a:cxnLst/>
            <a:rect l="l" t="t" r="r" b="b"/>
            <a:pathLst>
              <a:path w="2748763" h="3487580" extrusionOk="0">
                <a:moveTo>
                  <a:pt x="0" y="2928257"/>
                </a:moveTo>
                <a:lnTo>
                  <a:pt x="288807" y="0"/>
                </a:lnTo>
                <a:lnTo>
                  <a:pt x="1466367" y="116464"/>
                </a:lnTo>
                <a:lnTo>
                  <a:pt x="1370927" y="1084045"/>
                </a:lnTo>
                <a:lnTo>
                  <a:pt x="1700115" y="678625"/>
                </a:lnTo>
                <a:lnTo>
                  <a:pt x="2748763" y="1101594"/>
                </a:lnTo>
                <a:lnTo>
                  <a:pt x="2550215" y="3487580"/>
                </a:lnTo>
                <a:lnTo>
                  <a:pt x="1371013" y="3389172"/>
                </a:lnTo>
                <a:lnTo>
                  <a:pt x="1410603" y="2913459"/>
                </a:lnTo>
                <a:lnTo>
                  <a:pt x="1047831" y="3360251"/>
                </a:lnTo>
                <a:lnTo>
                  <a:pt x="0" y="2928257"/>
                </a:lnTo>
                <a:close/>
              </a:path>
            </a:pathLst>
          </a:custGeom>
          <a:solidFill>
            <a:srgbClr val="7A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02" name="Google Shape;202;p26"/>
          <p:cNvSpPr/>
          <p:nvPr/>
        </p:nvSpPr>
        <p:spPr>
          <a:xfrm>
            <a:off x="539475" y="1645477"/>
            <a:ext cx="490391" cy="603092"/>
          </a:xfrm>
          <a:custGeom>
            <a:avLst/>
            <a:gdLst/>
            <a:ahLst/>
            <a:cxnLst/>
            <a:rect l="l" t="t" r="r" b="b"/>
            <a:pathLst>
              <a:path w="2724392" h="3350511" extrusionOk="0">
                <a:moveTo>
                  <a:pt x="913758" y="1121099"/>
                </a:moveTo>
                <a:lnTo>
                  <a:pt x="1088699" y="0"/>
                </a:lnTo>
                <a:lnTo>
                  <a:pt x="2724392" y="254381"/>
                </a:lnTo>
                <a:lnTo>
                  <a:pt x="2383727" y="2437571"/>
                </a:lnTo>
                <a:lnTo>
                  <a:pt x="1781685" y="2510640"/>
                </a:lnTo>
                <a:lnTo>
                  <a:pt x="1628719" y="3350511"/>
                </a:lnTo>
                <a:lnTo>
                  <a:pt x="0" y="3054876"/>
                </a:lnTo>
                <a:lnTo>
                  <a:pt x="340860" y="1183292"/>
                </a:lnTo>
                <a:lnTo>
                  <a:pt x="913758" y="1121099"/>
                </a:lnTo>
                <a:close/>
              </a:path>
            </a:pathLst>
          </a:custGeom>
          <a:solidFill>
            <a:srgbClr val="7A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03" name="Google Shape;203;p26"/>
          <p:cNvSpPr/>
          <p:nvPr/>
        </p:nvSpPr>
        <p:spPr>
          <a:xfrm>
            <a:off x="3621016" y="1672993"/>
            <a:ext cx="614936" cy="575584"/>
          </a:xfrm>
          <a:custGeom>
            <a:avLst/>
            <a:gdLst/>
            <a:ahLst/>
            <a:cxnLst/>
            <a:rect l="l" t="t" r="r" b="b"/>
            <a:pathLst>
              <a:path w="3416310" h="3197690" extrusionOk="0">
                <a:moveTo>
                  <a:pt x="3416310" y="854469"/>
                </a:moveTo>
                <a:lnTo>
                  <a:pt x="2315601" y="2683807"/>
                </a:lnTo>
                <a:lnTo>
                  <a:pt x="1949231" y="2695637"/>
                </a:lnTo>
                <a:lnTo>
                  <a:pt x="1986369" y="2896748"/>
                </a:lnTo>
                <a:lnTo>
                  <a:pt x="356573" y="3197690"/>
                </a:lnTo>
                <a:lnTo>
                  <a:pt x="0" y="1266630"/>
                </a:lnTo>
                <a:lnTo>
                  <a:pt x="1495918" y="644008"/>
                </a:lnTo>
                <a:lnTo>
                  <a:pt x="1556297" y="731110"/>
                </a:lnTo>
                <a:lnTo>
                  <a:pt x="1996209" y="0"/>
                </a:lnTo>
                <a:lnTo>
                  <a:pt x="3416310" y="854469"/>
                </a:lnTo>
                <a:close/>
              </a:path>
            </a:pathLst>
          </a:custGeom>
          <a:solidFill>
            <a:srgbClr val="7A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8. Icon Columns C2 | Lime">
  <p:cSld name="CUSTOM_2_2_1_3_1_1_1_1_1_1_2">
    <p:bg>
      <p:bgPr>
        <a:solidFill>
          <a:schemeClr val="lt1"/>
        </a:solidFill>
        <a:effectLst/>
      </p:bgPr>
    </p:bg>
    <p:spTree>
      <p:nvGrpSpPr>
        <p:cNvPr id="1" name="Shape 204"/>
        <p:cNvGrpSpPr/>
        <p:nvPr/>
      </p:nvGrpSpPr>
      <p:grpSpPr>
        <a:xfrm>
          <a:off x="0" y="0"/>
          <a:ext cx="0" cy="0"/>
          <a:chOff x="0" y="0"/>
          <a:chExt cx="0" cy="0"/>
        </a:xfrm>
      </p:grpSpPr>
      <p:cxnSp>
        <p:nvCxnSpPr>
          <p:cNvPr id="205" name="Google Shape;205;p27"/>
          <p:cNvCxnSpPr/>
          <p:nvPr/>
        </p:nvCxnSpPr>
        <p:spPr>
          <a:xfrm flipH="1">
            <a:off x="5829475" y="1311550"/>
            <a:ext cx="483000" cy="2764200"/>
          </a:xfrm>
          <a:prstGeom prst="straightConnector1">
            <a:avLst/>
          </a:prstGeom>
          <a:noFill/>
          <a:ln w="9525" cap="flat" cmpd="sng">
            <a:solidFill>
              <a:schemeClr val="lt2"/>
            </a:solidFill>
            <a:prstDash val="solid"/>
            <a:round/>
            <a:headEnd type="none" w="med" len="med"/>
            <a:tailEnd type="none" w="med" len="med"/>
          </a:ln>
        </p:spPr>
      </p:cxnSp>
      <p:cxnSp>
        <p:nvCxnSpPr>
          <p:cNvPr id="206" name="Google Shape;206;p27"/>
          <p:cNvCxnSpPr/>
          <p:nvPr/>
        </p:nvCxnSpPr>
        <p:spPr>
          <a:xfrm flipH="1">
            <a:off x="2693575" y="1311550"/>
            <a:ext cx="483000" cy="2764200"/>
          </a:xfrm>
          <a:prstGeom prst="straightConnector1">
            <a:avLst/>
          </a:prstGeom>
          <a:noFill/>
          <a:ln w="9525" cap="flat" cmpd="sng">
            <a:solidFill>
              <a:schemeClr val="lt2"/>
            </a:solidFill>
            <a:prstDash val="solid"/>
            <a:round/>
            <a:headEnd type="none" w="med" len="med"/>
            <a:tailEnd type="none" w="med" len="med"/>
          </a:ln>
        </p:spPr>
      </p:cxnSp>
      <p:sp>
        <p:nvSpPr>
          <p:cNvPr id="207" name="Google Shape;207;p27"/>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08" name="Google Shape;208;p2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09" name="Google Shape;209;p27"/>
          <p:cNvSpPr txBox="1">
            <a:spLocks noGrp="1"/>
          </p:cNvSpPr>
          <p:nvPr>
            <p:ph type="subTitle" idx="1"/>
          </p:nvPr>
        </p:nvSpPr>
        <p:spPr>
          <a:xfrm>
            <a:off x="545125" y="2372159"/>
            <a:ext cx="18471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10" name="Google Shape;210;p27"/>
          <p:cNvSpPr txBox="1">
            <a:spLocks noGrp="1"/>
          </p:cNvSpPr>
          <p:nvPr>
            <p:ph type="subTitle" idx="2"/>
          </p:nvPr>
        </p:nvSpPr>
        <p:spPr>
          <a:xfrm>
            <a:off x="545125"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11" name="Google Shape;211;p27"/>
          <p:cNvSpPr txBox="1">
            <a:spLocks noGrp="1"/>
          </p:cNvSpPr>
          <p:nvPr>
            <p:ph type="subTitle" idx="3"/>
          </p:nvPr>
        </p:nvSpPr>
        <p:spPr>
          <a:xfrm>
            <a:off x="3621024" y="2372159"/>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12" name="Google Shape;212;p27"/>
          <p:cNvSpPr txBox="1">
            <a:spLocks noGrp="1"/>
          </p:cNvSpPr>
          <p:nvPr>
            <p:ph type="subTitle" idx="4"/>
          </p:nvPr>
        </p:nvSpPr>
        <p:spPr>
          <a:xfrm>
            <a:off x="3621024"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13" name="Google Shape;213;p27"/>
          <p:cNvSpPr txBox="1">
            <a:spLocks noGrp="1"/>
          </p:cNvSpPr>
          <p:nvPr>
            <p:ph type="subTitle" idx="5"/>
          </p:nvPr>
        </p:nvSpPr>
        <p:spPr>
          <a:xfrm>
            <a:off x="6693408" y="2368296"/>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14" name="Google Shape;214;p27"/>
          <p:cNvSpPr txBox="1">
            <a:spLocks noGrp="1"/>
          </p:cNvSpPr>
          <p:nvPr>
            <p:ph type="subTitle" idx="6"/>
          </p:nvPr>
        </p:nvSpPr>
        <p:spPr>
          <a:xfrm>
            <a:off x="6693408" y="2596896"/>
            <a:ext cx="18456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15" name="Google Shape;215;p27"/>
          <p:cNvSpPr/>
          <p:nvPr/>
        </p:nvSpPr>
        <p:spPr>
          <a:xfrm>
            <a:off x="6698413" y="1672990"/>
            <a:ext cx="460418" cy="584170"/>
          </a:xfrm>
          <a:custGeom>
            <a:avLst/>
            <a:gdLst/>
            <a:ahLst/>
            <a:cxnLst/>
            <a:rect l="l" t="t" r="r" b="b"/>
            <a:pathLst>
              <a:path w="2748763" h="3487580" extrusionOk="0">
                <a:moveTo>
                  <a:pt x="0" y="2928257"/>
                </a:moveTo>
                <a:lnTo>
                  <a:pt x="288807" y="0"/>
                </a:lnTo>
                <a:lnTo>
                  <a:pt x="1466367" y="116464"/>
                </a:lnTo>
                <a:lnTo>
                  <a:pt x="1370927" y="1084045"/>
                </a:lnTo>
                <a:lnTo>
                  <a:pt x="1700115" y="678625"/>
                </a:lnTo>
                <a:lnTo>
                  <a:pt x="2748763" y="1101594"/>
                </a:lnTo>
                <a:lnTo>
                  <a:pt x="2550215" y="3487580"/>
                </a:lnTo>
                <a:lnTo>
                  <a:pt x="1371013" y="3389172"/>
                </a:lnTo>
                <a:lnTo>
                  <a:pt x="1410603" y="2913459"/>
                </a:lnTo>
                <a:lnTo>
                  <a:pt x="1047831" y="3360251"/>
                </a:lnTo>
                <a:lnTo>
                  <a:pt x="0" y="292825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16" name="Google Shape;216;p27"/>
          <p:cNvSpPr/>
          <p:nvPr/>
        </p:nvSpPr>
        <p:spPr>
          <a:xfrm>
            <a:off x="539475" y="1645477"/>
            <a:ext cx="490391" cy="603092"/>
          </a:xfrm>
          <a:custGeom>
            <a:avLst/>
            <a:gdLst/>
            <a:ahLst/>
            <a:cxnLst/>
            <a:rect l="l" t="t" r="r" b="b"/>
            <a:pathLst>
              <a:path w="2724392" h="3350511" extrusionOk="0">
                <a:moveTo>
                  <a:pt x="913758" y="1121099"/>
                </a:moveTo>
                <a:lnTo>
                  <a:pt x="1088699" y="0"/>
                </a:lnTo>
                <a:lnTo>
                  <a:pt x="2724392" y="254381"/>
                </a:lnTo>
                <a:lnTo>
                  <a:pt x="2383727" y="2437571"/>
                </a:lnTo>
                <a:lnTo>
                  <a:pt x="1781685" y="2510640"/>
                </a:lnTo>
                <a:lnTo>
                  <a:pt x="1628719" y="3350511"/>
                </a:lnTo>
                <a:lnTo>
                  <a:pt x="0" y="3054876"/>
                </a:lnTo>
                <a:lnTo>
                  <a:pt x="340860" y="1183292"/>
                </a:lnTo>
                <a:lnTo>
                  <a:pt x="913758" y="11210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17" name="Google Shape;217;p27"/>
          <p:cNvSpPr/>
          <p:nvPr/>
        </p:nvSpPr>
        <p:spPr>
          <a:xfrm>
            <a:off x="3621016" y="1672993"/>
            <a:ext cx="614936" cy="575584"/>
          </a:xfrm>
          <a:custGeom>
            <a:avLst/>
            <a:gdLst/>
            <a:ahLst/>
            <a:cxnLst/>
            <a:rect l="l" t="t" r="r" b="b"/>
            <a:pathLst>
              <a:path w="3416310" h="3197690" extrusionOk="0">
                <a:moveTo>
                  <a:pt x="3416310" y="854469"/>
                </a:moveTo>
                <a:lnTo>
                  <a:pt x="2315601" y="2683807"/>
                </a:lnTo>
                <a:lnTo>
                  <a:pt x="1949231" y="2695637"/>
                </a:lnTo>
                <a:lnTo>
                  <a:pt x="1986369" y="2896748"/>
                </a:lnTo>
                <a:lnTo>
                  <a:pt x="356573" y="3197690"/>
                </a:lnTo>
                <a:lnTo>
                  <a:pt x="0" y="1266630"/>
                </a:lnTo>
                <a:lnTo>
                  <a:pt x="1495918" y="644008"/>
                </a:lnTo>
                <a:lnTo>
                  <a:pt x="1556297" y="731110"/>
                </a:lnTo>
                <a:lnTo>
                  <a:pt x="1996209" y="0"/>
                </a:lnTo>
                <a:lnTo>
                  <a:pt x="3416310" y="8544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8. Icon Columns D | Multi Color">
  <p:cSld name="CUSTOM_2_2_1_3_1_1_1_1_1_1_2_1">
    <p:bg>
      <p:bgPr>
        <a:solidFill>
          <a:schemeClr val="lt1"/>
        </a:solidFill>
        <a:effectLst/>
      </p:bgPr>
    </p:bg>
    <p:spTree>
      <p:nvGrpSpPr>
        <p:cNvPr id="1" name="Shape 218"/>
        <p:cNvGrpSpPr/>
        <p:nvPr/>
      </p:nvGrpSpPr>
      <p:grpSpPr>
        <a:xfrm>
          <a:off x="0" y="0"/>
          <a:ext cx="0" cy="0"/>
          <a:chOff x="0" y="0"/>
          <a:chExt cx="0" cy="0"/>
        </a:xfrm>
      </p:grpSpPr>
      <p:sp>
        <p:nvSpPr>
          <p:cNvPr id="219" name="Google Shape;219;p28"/>
          <p:cNvSpPr/>
          <p:nvPr/>
        </p:nvSpPr>
        <p:spPr>
          <a:xfrm rot="565020">
            <a:off x="620910" y="1592935"/>
            <a:ext cx="767634" cy="768545"/>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20" name="Google Shape;220;p28"/>
          <p:cNvSpPr/>
          <p:nvPr/>
        </p:nvSpPr>
        <p:spPr>
          <a:xfrm rot="565020">
            <a:off x="3678735" y="1592935"/>
            <a:ext cx="767634" cy="768545"/>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21" name="Google Shape;221;p28"/>
          <p:cNvSpPr/>
          <p:nvPr/>
        </p:nvSpPr>
        <p:spPr>
          <a:xfrm rot="565020">
            <a:off x="6810510" y="1592935"/>
            <a:ext cx="767634" cy="768545"/>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rgbClr val="BA8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cxnSp>
        <p:nvCxnSpPr>
          <p:cNvPr id="222" name="Google Shape;222;p28"/>
          <p:cNvCxnSpPr/>
          <p:nvPr/>
        </p:nvCxnSpPr>
        <p:spPr>
          <a:xfrm flipH="1">
            <a:off x="5829475" y="1311550"/>
            <a:ext cx="483000" cy="2764200"/>
          </a:xfrm>
          <a:prstGeom prst="straightConnector1">
            <a:avLst/>
          </a:prstGeom>
          <a:noFill/>
          <a:ln w="9525" cap="flat" cmpd="sng">
            <a:solidFill>
              <a:schemeClr val="lt2"/>
            </a:solidFill>
            <a:prstDash val="solid"/>
            <a:round/>
            <a:headEnd type="none" w="med" len="med"/>
            <a:tailEnd type="none" w="med" len="med"/>
          </a:ln>
        </p:spPr>
      </p:cxnSp>
      <p:cxnSp>
        <p:nvCxnSpPr>
          <p:cNvPr id="223" name="Google Shape;223;p28"/>
          <p:cNvCxnSpPr/>
          <p:nvPr/>
        </p:nvCxnSpPr>
        <p:spPr>
          <a:xfrm flipH="1">
            <a:off x="2693575" y="1311550"/>
            <a:ext cx="483000" cy="2764200"/>
          </a:xfrm>
          <a:prstGeom prst="straightConnector1">
            <a:avLst/>
          </a:prstGeom>
          <a:noFill/>
          <a:ln w="9525" cap="flat" cmpd="sng">
            <a:solidFill>
              <a:schemeClr val="lt2"/>
            </a:solidFill>
            <a:prstDash val="solid"/>
            <a:round/>
            <a:headEnd type="none" w="med" len="med"/>
            <a:tailEnd type="none" w="med" len="med"/>
          </a:ln>
        </p:spPr>
      </p:cxnSp>
      <p:sp>
        <p:nvSpPr>
          <p:cNvPr id="224" name="Google Shape;224;p28"/>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25" name="Google Shape;225;p2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26" name="Google Shape;226;p28"/>
          <p:cNvSpPr txBox="1">
            <a:spLocks noGrp="1"/>
          </p:cNvSpPr>
          <p:nvPr>
            <p:ph type="subTitle" idx="1"/>
          </p:nvPr>
        </p:nvSpPr>
        <p:spPr>
          <a:xfrm>
            <a:off x="545125" y="2372159"/>
            <a:ext cx="18471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7" name="Google Shape;227;p28"/>
          <p:cNvSpPr txBox="1">
            <a:spLocks noGrp="1"/>
          </p:cNvSpPr>
          <p:nvPr>
            <p:ph type="subTitle" idx="2"/>
          </p:nvPr>
        </p:nvSpPr>
        <p:spPr>
          <a:xfrm>
            <a:off x="545125"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28" name="Google Shape;228;p28"/>
          <p:cNvSpPr txBox="1">
            <a:spLocks noGrp="1"/>
          </p:cNvSpPr>
          <p:nvPr>
            <p:ph type="subTitle" idx="3"/>
          </p:nvPr>
        </p:nvSpPr>
        <p:spPr>
          <a:xfrm>
            <a:off x="3621024" y="2372159"/>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9" name="Google Shape;229;p28"/>
          <p:cNvSpPr txBox="1">
            <a:spLocks noGrp="1"/>
          </p:cNvSpPr>
          <p:nvPr>
            <p:ph type="subTitle" idx="4"/>
          </p:nvPr>
        </p:nvSpPr>
        <p:spPr>
          <a:xfrm>
            <a:off x="3621024"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30" name="Google Shape;230;p28"/>
          <p:cNvSpPr txBox="1">
            <a:spLocks noGrp="1"/>
          </p:cNvSpPr>
          <p:nvPr>
            <p:ph type="subTitle" idx="5"/>
          </p:nvPr>
        </p:nvSpPr>
        <p:spPr>
          <a:xfrm>
            <a:off x="6693408" y="2368296"/>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31" name="Google Shape;231;p28"/>
          <p:cNvSpPr txBox="1">
            <a:spLocks noGrp="1"/>
          </p:cNvSpPr>
          <p:nvPr>
            <p:ph type="subTitle" idx="6"/>
          </p:nvPr>
        </p:nvSpPr>
        <p:spPr>
          <a:xfrm>
            <a:off x="6693408" y="2596896"/>
            <a:ext cx="18456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32" name="Google Shape;232;p28"/>
          <p:cNvSpPr txBox="1">
            <a:spLocks noGrp="1"/>
          </p:cNvSpPr>
          <p:nvPr>
            <p:ph type="subTitle" idx="7"/>
          </p:nvPr>
        </p:nvSpPr>
        <p:spPr>
          <a:xfrm>
            <a:off x="512125" y="1723238"/>
            <a:ext cx="985200" cy="457200"/>
          </a:xfrm>
          <a:prstGeom prst="rect">
            <a:avLst/>
          </a:prstGeom>
        </p:spPr>
        <p:txBody>
          <a:bodyPr spcFirstLastPara="1" wrap="square" lIns="0" tIns="0" rIns="0" bIns="0" anchor="t" anchorCtr="0">
            <a:spAutoFit/>
          </a:bodyPr>
          <a:lstStyle>
            <a:lvl1pPr lvl="0" algn="ct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33" name="Google Shape;233;p28"/>
          <p:cNvSpPr txBox="1">
            <a:spLocks noGrp="1"/>
          </p:cNvSpPr>
          <p:nvPr>
            <p:ph type="subTitle" idx="8"/>
          </p:nvPr>
        </p:nvSpPr>
        <p:spPr>
          <a:xfrm>
            <a:off x="3546100" y="1723238"/>
            <a:ext cx="985200" cy="457200"/>
          </a:xfrm>
          <a:prstGeom prst="rect">
            <a:avLst/>
          </a:prstGeom>
        </p:spPr>
        <p:txBody>
          <a:bodyPr spcFirstLastPara="1" wrap="square" lIns="0" tIns="0" rIns="0" bIns="0" anchor="t" anchorCtr="0">
            <a:spAutoFit/>
          </a:bodyPr>
          <a:lstStyle>
            <a:lvl1pPr lvl="0" algn="ct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34" name="Google Shape;234;p28"/>
          <p:cNvSpPr txBox="1">
            <a:spLocks noGrp="1"/>
          </p:cNvSpPr>
          <p:nvPr>
            <p:ph type="subTitle" idx="9"/>
          </p:nvPr>
        </p:nvSpPr>
        <p:spPr>
          <a:xfrm>
            <a:off x="6691000" y="1723238"/>
            <a:ext cx="1018800" cy="457200"/>
          </a:xfrm>
          <a:prstGeom prst="rect">
            <a:avLst/>
          </a:prstGeom>
        </p:spPr>
        <p:txBody>
          <a:bodyPr spcFirstLastPara="1" wrap="square" lIns="0" tIns="0" rIns="0" bIns="0" anchor="t" anchorCtr="0">
            <a:spAutoFit/>
          </a:bodyPr>
          <a:lstStyle>
            <a:lvl1pPr lvl="0" algn="ct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8. Icon Columns D | Lime">
  <p:cSld name="CUSTOM_2_2_1_3_1_1_1_1_1_1_2_1_1">
    <p:bg>
      <p:bgPr>
        <a:solidFill>
          <a:schemeClr val="lt1"/>
        </a:solidFill>
        <a:effectLst/>
      </p:bgPr>
    </p:bg>
    <p:spTree>
      <p:nvGrpSpPr>
        <p:cNvPr id="1" name="Shape 235"/>
        <p:cNvGrpSpPr/>
        <p:nvPr/>
      </p:nvGrpSpPr>
      <p:grpSpPr>
        <a:xfrm>
          <a:off x="0" y="0"/>
          <a:ext cx="0" cy="0"/>
          <a:chOff x="0" y="0"/>
          <a:chExt cx="0" cy="0"/>
        </a:xfrm>
      </p:grpSpPr>
      <p:sp>
        <p:nvSpPr>
          <p:cNvPr id="236" name="Google Shape;236;p29"/>
          <p:cNvSpPr/>
          <p:nvPr/>
        </p:nvSpPr>
        <p:spPr>
          <a:xfrm rot="565020">
            <a:off x="620910" y="1592935"/>
            <a:ext cx="767634" cy="768545"/>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37" name="Google Shape;237;p29"/>
          <p:cNvSpPr/>
          <p:nvPr/>
        </p:nvSpPr>
        <p:spPr>
          <a:xfrm rot="565020">
            <a:off x="3678735" y="1592935"/>
            <a:ext cx="767634" cy="768545"/>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238" name="Google Shape;238;p29"/>
          <p:cNvSpPr/>
          <p:nvPr/>
        </p:nvSpPr>
        <p:spPr>
          <a:xfrm rot="565020">
            <a:off x="6810510" y="1592935"/>
            <a:ext cx="767634" cy="768545"/>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cxnSp>
        <p:nvCxnSpPr>
          <p:cNvPr id="239" name="Google Shape;239;p29"/>
          <p:cNvCxnSpPr/>
          <p:nvPr/>
        </p:nvCxnSpPr>
        <p:spPr>
          <a:xfrm flipH="1">
            <a:off x="5829475" y="1311550"/>
            <a:ext cx="483000" cy="276420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29"/>
          <p:cNvCxnSpPr/>
          <p:nvPr/>
        </p:nvCxnSpPr>
        <p:spPr>
          <a:xfrm flipH="1">
            <a:off x="2693575" y="1311550"/>
            <a:ext cx="483000" cy="2764200"/>
          </a:xfrm>
          <a:prstGeom prst="straightConnector1">
            <a:avLst/>
          </a:prstGeom>
          <a:noFill/>
          <a:ln w="9525" cap="flat" cmpd="sng">
            <a:solidFill>
              <a:schemeClr val="lt2"/>
            </a:solidFill>
            <a:prstDash val="solid"/>
            <a:round/>
            <a:headEnd type="none" w="med" len="med"/>
            <a:tailEnd type="none" w="med" len="med"/>
          </a:ln>
        </p:spPr>
      </p:cxnSp>
      <p:sp>
        <p:nvSpPr>
          <p:cNvPr id="241" name="Google Shape;241;p29"/>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42" name="Google Shape;242;p2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43" name="Google Shape;243;p29"/>
          <p:cNvSpPr txBox="1">
            <a:spLocks noGrp="1"/>
          </p:cNvSpPr>
          <p:nvPr>
            <p:ph type="subTitle" idx="1"/>
          </p:nvPr>
        </p:nvSpPr>
        <p:spPr>
          <a:xfrm>
            <a:off x="545125" y="2372159"/>
            <a:ext cx="18471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4" name="Google Shape;244;p29"/>
          <p:cNvSpPr txBox="1">
            <a:spLocks noGrp="1"/>
          </p:cNvSpPr>
          <p:nvPr>
            <p:ph type="subTitle" idx="2"/>
          </p:nvPr>
        </p:nvSpPr>
        <p:spPr>
          <a:xfrm>
            <a:off x="545125"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45" name="Google Shape;245;p29"/>
          <p:cNvSpPr txBox="1">
            <a:spLocks noGrp="1"/>
          </p:cNvSpPr>
          <p:nvPr>
            <p:ph type="subTitle" idx="3"/>
          </p:nvPr>
        </p:nvSpPr>
        <p:spPr>
          <a:xfrm>
            <a:off x="3621024" y="2372159"/>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6" name="Google Shape;246;p29"/>
          <p:cNvSpPr txBox="1">
            <a:spLocks noGrp="1"/>
          </p:cNvSpPr>
          <p:nvPr>
            <p:ph type="subTitle" idx="4"/>
          </p:nvPr>
        </p:nvSpPr>
        <p:spPr>
          <a:xfrm>
            <a:off x="3621024" y="2600759"/>
            <a:ext cx="18471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47" name="Google Shape;247;p29"/>
          <p:cNvSpPr txBox="1">
            <a:spLocks noGrp="1"/>
          </p:cNvSpPr>
          <p:nvPr>
            <p:ph type="subTitle" idx="5"/>
          </p:nvPr>
        </p:nvSpPr>
        <p:spPr>
          <a:xfrm>
            <a:off x="6693408" y="2368296"/>
            <a:ext cx="1847100" cy="2796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000"/>
              <a:buNone/>
              <a:defRPr sz="1000"/>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8" name="Google Shape;248;p29"/>
          <p:cNvSpPr txBox="1">
            <a:spLocks noGrp="1"/>
          </p:cNvSpPr>
          <p:nvPr>
            <p:ph type="subTitle" idx="6"/>
          </p:nvPr>
        </p:nvSpPr>
        <p:spPr>
          <a:xfrm>
            <a:off x="6693408" y="2596896"/>
            <a:ext cx="1845600" cy="107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49" name="Google Shape;249;p29"/>
          <p:cNvSpPr txBox="1">
            <a:spLocks noGrp="1"/>
          </p:cNvSpPr>
          <p:nvPr>
            <p:ph type="subTitle" idx="7"/>
          </p:nvPr>
        </p:nvSpPr>
        <p:spPr>
          <a:xfrm>
            <a:off x="512125" y="1723238"/>
            <a:ext cx="985200" cy="457200"/>
          </a:xfrm>
          <a:prstGeom prst="rect">
            <a:avLst/>
          </a:prstGeom>
        </p:spPr>
        <p:txBody>
          <a:bodyPr spcFirstLastPara="1" wrap="square" lIns="0" tIns="0" rIns="0" bIns="0" anchor="t" anchorCtr="0">
            <a:spAutoFit/>
          </a:bodyPr>
          <a:lstStyle>
            <a:lvl1pPr lvl="0" algn="ct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50" name="Google Shape;250;p29"/>
          <p:cNvSpPr txBox="1">
            <a:spLocks noGrp="1"/>
          </p:cNvSpPr>
          <p:nvPr>
            <p:ph type="subTitle" idx="8"/>
          </p:nvPr>
        </p:nvSpPr>
        <p:spPr>
          <a:xfrm>
            <a:off x="3546100" y="1723238"/>
            <a:ext cx="985200" cy="457200"/>
          </a:xfrm>
          <a:prstGeom prst="rect">
            <a:avLst/>
          </a:prstGeom>
        </p:spPr>
        <p:txBody>
          <a:bodyPr spcFirstLastPara="1" wrap="square" lIns="0" tIns="0" rIns="0" bIns="0" anchor="t" anchorCtr="0">
            <a:spAutoFit/>
          </a:bodyPr>
          <a:lstStyle>
            <a:lvl1pPr lvl="0" algn="ct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51" name="Google Shape;251;p29"/>
          <p:cNvSpPr txBox="1">
            <a:spLocks noGrp="1"/>
          </p:cNvSpPr>
          <p:nvPr>
            <p:ph type="subTitle" idx="9"/>
          </p:nvPr>
        </p:nvSpPr>
        <p:spPr>
          <a:xfrm>
            <a:off x="6691000" y="1723238"/>
            <a:ext cx="1018800" cy="457200"/>
          </a:xfrm>
          <a:prstGeom prst="rect">
            <a:avLst/>
          </a:prstGeom>
        </p:spPr>
        <p:txBody>
          <a:bodyPr spcFirstLastPara="1" wrap="square" lIns="0" tIns="0" rIns="0" bIns="0" anchor="t" anchorCtr="0">
            <a:spAutoFit/>
          </a:bodyPr>
          <a:lstStyle>
            <a:lvl1pPr lvl="0" algn="ct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Table of Contents A1 Light Long">
  <p:cSld name="CUSTOM_2_2_2_3_1">
    <p:bg>
      <p:bgPr>
        <a:solidFill>
          <a:schemeClr val="dk2"/>
        </a:solidFill>
        <a:effectLst/>
      </p:bgPr>
    </p:bg>
    <p:spTree>
      <p:nvGrpSpPr>
        <p:cNvPr id="1" name="Shape 252"/>
        <p:cNvGrpSpPr/>
        <p:nvPr/>
      </p:nvGrpSpPr>
      <p:grpSpPr>
        <a:xfrm>
          <a:off x="0" y="0"/>
          <a:ext cx="0" cy="0"/>
          <a:chOff x="0" y="0"/>
          <a:chExt cx="0" cy="0"/>
        </a:xfrm>
      </p:grpSpPr>
      <p:sp>
        <p:nvSpPr>
          <p:cNvPr id="253" name="Google Shape;253;p30"/>
          <p:cNvSpPr txBox="1">
            <a:spLocks noGrp="1"/>
          </p:cNvSpPr>
          <p:nvPr>
            <p:ph type="title"/>
          </p:nvPr>
        </p:nvSpPr>
        <p:spPr>
          <a:xfrm>
            <a:off x="545125" y="547875"/>
            <a:ext cx="8050200" cy="174000"/>
          </a:xfrm>
          <a:prstGeom prst="rect">
            <a:avLst/>
          </a:prstGeom>
        </p:spPr>
        <p:txBody>
          <a:bodyPr spcFirstLastPara="1" wrap="square" lIns="0" tIns="0" rIns="0" bIns="0" anchor="t" anchorCtr="0">
            <a:spAutoFit/>
          </a:bodyPr>
          <a:lstStyle>
            <a:lvl1pPr lvl="0" rtl="0">
              <a:spcBef>
                <a:spcPts val="0"/>
              </a:spcBef>
              <a:spcAft>
                <a:spcPts val="0"/>
              </a:spcAft>
              <a:buSzPts val="1000"/>
              <a:buNone/>
              <a:defRPr sz="1000"/>
            </a:lvl1pPr>
            <a:lvl2pPr lvl="1" rtl="0">
              <a:spcBef>
                <a:spcPts val="0"/>
              </a:spcBef>
              <a:spcAft>
                <a:spcPts val="0"/>
              </a:spcAft>
              <a:buSzPts val="1000"/>
              <a:buFont typeface="Inter SemiBold"/>
              <a:buNone/>
              <a:defRPr sz="1000">
                <a:latin typeface="Inter SemiBold"/>
                <a:ea typeface="Inter SemiBold"/>
                <a:cs typeface="Inter SemiBold"/>
                <a:sym typeface="Inter SemiBold"/>
              </a:defRPr>
            </a:lvl2pPr>
            <a:lvl3pPr lvl="2" rtl="0">
              <a:spcBef>
                <a:spcPts val="0"/>
              </a:spcBef>
              <a:spcAft>
                <a:spcPts val="0"/>
              </a:spcAft>
              <a:buSzPts val="1000"/>
              <a:buFont typeface="Inter SemiBold"/>
              <a:buNone/>
              <a:defRPr sz="1000">
                <a:latin typeface="Inter SemiBold"/>
                <a:ea typeface="Inter SemiBold"/>
                <a:cs typeface="Inter SemiBold"/>
                <a:sym typeface="Inter SemiBold"/>
              </a:defRPr>
            </a:lvl3pPr>
            <a:lvl4pPr lvl="3" rtl="0">
              <a:spcBef>
                <a:spcPts val="0"/>
              </a:spcBef>
              <a:spcAft>
                <a:spcPts val="0"/>
              </a:spcAft>
              <a:buSzPts val="1000"/>
              <a:buFont typeface="Inter SemiBold"/>
              <a:buNone/>
              <a:defRPr sz="1000">
                <a:latin typeface="Inter SemiBold"/>
                <a:ea typeface="Inter SemiBold"/>
                <a:cs typeface="Inter SemiBold"/>
                <a:sym typeface="Inter SemiBold"/>
              </a:defRPr>
            </a:lvl4pPr>
            <a:lvl5pPr lvl="4" rtl="0">
              <a:spcBef>
                <a:spcPts val="0"/>
              </a:spcBef>
              <a:spcAft>
                <a:spcPts val="0"/>
              </a:spcAft>
              <a:buSzPts val="1000"/>
              <a:buFont typeface="Inter SemiBold"/>
              <a:buNone/>
              <a:defRPr sz="1000">
                <a:latin typeface="Inter SemiBold"/>
                <a:ea typeface="Inter SemiBold"/>
                <a:cs typeface="Inter SemiBold"/>
                <a:sym typeface="Inter SemiBold"/>
              </a:defRPr>
            </a:lvl5pPr>
            <a:lvl6pPr lvl="5" rtl="0">
              <a:spcBef>
                <a:spcPts val="0"/>
              </a:spcBef>
              <a:spcAft>
                <a:spcPts val="0"/>
              </a:spcAft>
              <a:buSzPts val="1000"/>
              <a:buFont typeface="Inter SemiBold"/>
              <a:buNone/>
              <a:defRPr sz="1000">
                <a:latin typeface="Inter SemiBold"/>
                <a:ea typeface="Inter SemiBold"/>
                <a:cs typeface="Inter SemiBold"/>
                <a:sym typeface="Inter SemiBold"/>
              </a:defRPr>
            </a:lvl6pPr>
            <a:lvl7pPr lvl="6" rtl="0">
              <a:spcBef>
                <a:spcPts val="0"/>
              </a:spcBef>
              <a:spcAft>
                <a:spcPts val="0"/>
              </a:spcAft>
              <a:buSzPts val="1000"/>
              <a:buFont typeface="Inter SemiBold"/>
              <a:buNone/>
              <a:defRPr sz="1000">
                <a:latin typeface="Inter SemiBold"/>
                <a:ea typeface="Inter SemiBold"/>
                <a:cs typeface="Inter SemiBold"/>
                <a:sym typeface="Inter SemiBold"/>
              </a:defRPr>
            </a:lvl7pPr>
            <a:lvl8pPr lvl="7" rtl="0">
              <a:spcBef>
                <a:spcPts val="0"/>
              </a:spcBef>
              <a:spcAft>
                <a:spcPts val="0"/>
              </a:spcAft>
              <a:buSzPts val="1000"/>
              <a:buFont typeface="Inter SemiBold"/>
              <a:buNone/>
              <a:defRPr sz="1000">
                <a:latin typeface="Inter SemiBold"/>
                <a:ea typeface="Inter SemiBold"/>
                <a:cs typeface="Inter SemiBold"/>
                <a:sym typeface="Inter SemiBold"/>
              </a:defRPr>
            </a:lvl8pPr>
            <a:lvl9pPr lvl="8" rtl="0">
              <a:spcBef>
                <a:spcPts val="0"/>
              </a:spcBef>
              <a:spcAft>
                <a:spcPts val="0"/>
              </a:spcAft>
              <a:buSzPts val="1000"/>
              <a:buFont typeface="Inter SemiBold"/>
              <a:buNone/>
              <a:defRPr sz="1000">
                <a:latin typeface="Inter SemiBold"/>
                <a:ea typeface="Inter SemiBold"/>
                <a:cs typeface="Inter SemiBold"/>
                <a:sym typeface="Inter SemiBold"/>
              </a:defRPr>
            </a:lvl9pPr>
          </a:lstStyle>
          <a:p>
            <a:endParaRPr/>
          </a:p>
        </p:txBody>
      </p:sp>
      <p:sp>
        <p:nvSpPr>
          <p:cNvPr id="254" name="Google Shape;254;p30"/>
          <p:cNvSpPr txBox="1">
            <a:spLocks noGrp="1"/>
          </p:cNvSpPr>
          <p:nvPr>
            <p:ph type="subTitle" idx="1"/>
          </p:nvPr>
        </p:nvSpPr>
        <p:spPr>
          <a:xfrm>
            <a:off x="875375" y="971775"/>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5" name="Google Shape;255;p3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56" name="Google Shape;256;p30"/>
          <p:cNvSpPr txBox="1">
            <a:spLocks noGrp="1"/>
          </p:cNvSpPr>
          <p:nvPr>
            <p:ph type="subTitle" idx="2"/>
          </p:nvPr>
        </p:nvSpPr>
        <p:spPr>
          <a:xfrm>
            <a:off x="875375" y="1562394"/>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7" name="Google Shape;257;p30"/>
          <p:cNvSpPr txBox="1">
            <a:spLocks noGrp="1"/>
          </p:cNvSpPr>
          <p:nvPr>
            <p:ph type="subTitle" idx="3"/>
          </p:nvPr>
        </p:nvSpPr>
        <p:spPr>
          <a:xfrm>
            <a:off x="875375" y="2153013"/>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8" name="Google Shape;258;p30"/>
          <p:cNvSpPr txBox="1">
            <a:spLocks noGrp="1"/>
          </p:cNvSpPr>
          <p:nvPr>
            <p:ph type="subTitle" idx="4"/>
          </p:nvPr>
        </p:nvSpPr>
        <p:spPr>
          <a:xfrm>
            <a:off x="875375" y="2743631"/>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9" name="Google Shape;259;p30"/>
          <p:cNvSpPr txBox="1">
            <a:spLocks noGrp="1"/>
          </p:cNvSpPr>
          <p:nvPr>
            <p:ph type="subTitle" idx="5"/>
          </p:nvPr>
        </p:nvSpPr>
        <p:spPr>
          <a:xfrm>
            <a:off x="875375" y="3334250"/>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60" name="Google Shape;260;p30"/>
          <p:cNvSpPr txBox="1">
            <a:spLocks noGrp="1"/>
          </p:cNvSpPr>
          <p:nvPr>
            <p:ph type="subTitle" idx="6"/>
          </p:nvPr>
        </p:nvSpPr>
        <p:spPr>
          <a:xfrm>
            <a:off x="5311525" y="971775"/>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61" name="Google Shape;261;p30"/>
          <p:cNvSpPr txBox="1">
            <a:spLocks noGrp="1"/>
          </p:cNvSpPr>
          <p:nvPr>
            <p:ph type="subTitle" idx="7"/>
          </p:nvPr>
        </p:nvSpPr>
        <p:spPr>
          <a:xfrm>
            <a:off x="5311525" y="1562394"/>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62" name="Google Shape;262;p30"/>
          <p:cNvSpPr txBox="1">
            <a:spLocks noGrp="1"/>
          </p:cNvSpPr>
          <p:nvPr>
            <p:ph type="subTitle" idx="8"/>
          </p:nvPr>
        </p:nvSpPr>
        <p:spPr>
          <a:xfrm>
            <a:off x="5311525" y="2153013"/>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63" name="Google Shape;263;p30"/>
          <p:cNvSpPr txBox="1">
            <a:spLocks noGrp="1"/>
          </p:cNvSpPr>
          <p:nvPr>
            <p:ph type="subTitle" idx="9"/>
          </p:nvPr>
        </p:nvSpPr>
        <p:spPr>
          <a:xfrm>
            <a:off x="5311525" y="2743631"/>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64" name="Google Shape;264;p30"/>
          <p:cNvSpPr txBox="1">
            <a:spLocks noGrp="1"/>
          </p:cNvSpPr>
          <p:nvPr>
            <p:ph type="subTitle" idx="13"/>
          </p:nvPr>
        </p:nvSpPr>
        <p:spPr>
          <a:xfrm>
            <a:off x="5311525" y="3334250"/>
            <a:ext cx="3283800" cy="2949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265" name="Google Shape;265;p30"/>
          <p:cNvPicPr preferRelativeResize="0"/>
          <p:nvPr/>
        </p:nvPicPr>
        <p:blipFill rotWithShape="1">
          <a:blip r:embed="rId2">
            <a:alphaModFix/>
          </a:blip>
          <a:srcRect t="-1850" b="1849"/>
          <a:stretch/>
        </p:blipFill>
        <p:spPr>
          <a:xfrm>
            <a:off x="4944325" y="2603850"/>
            <a:ext cx="4197898" cy="25396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Table of Contents A3 Light Short">
  <p:cSld name="CUSTOM_2_2_2_3_1_2">
    <p:bg>
      <p:bgPr>
        <a:solidFill>
          <a:schemeClr val="dk2"/>
        </a:solidFill>
        <a:effectLst/>
      </p:bgPr>
    </p:bg>
    <p:spTree>
      <p:nvGrpSpPr>
        <p:cNvPr id="1" name="Shape 266"/>
        <p:cNvGrpSpPr/>
        <p:nvPr/>
      </p:nvGrpSpPr>
      <p:grpSpPr>
        <a:xfrm>
          <a:off x="0" y="0"/>
          <a:ext cx="0" cy="0"/>
          <a:chOff x="0" y="0"/>
          <a:chExt cx="0" cy="0"/>
        </a:xfrm>
      </p:grpSpPr>
      <p:sp>
        <p:nvSpPr>
          <p:cNvPr id="267" name="Google Shape;267;p31"/>
          <p:cNvSpPr txBox="1">
            <a:spLocks noGrp="1"/>
          </p:cNvSpPr>
          <p:nvPr>
            <p:ph type="title"/>
          </p:nvPr>
        </p:nvSpPr>
        <p:spPr>
          <a:xfrm>
            <a:off x="545125" y="547875"/>
            <a:ext cx="8050200" cy="174000"/>
          </a:xfrm>
          <a:prstGeom prst="rect">
            <a:avLst/>
          </a:prstGeom>
        </p:spPr>
        <p:txBody>
          <a:bodyPr spcFirstLastPara="1" wrap="square" lIns="0" tIns="0" rIns="0" bIns="0" anchor="t" anchorCtr="0">
            <a:spAutoFit/>
          </a:bodyPr>
          <a:lstStyle>
            <a:lvl1pPr lvl="0" rtl="0">
              <a:spcBef>
                <a:spcPts val="0"/>
              </a:spcBef>
              <a:spcAft>
                <a:spcPts val="0"/>
              </a:spcAft>
              <a:buSzPts val="1000"/>
              <a:buNone/>
              <a:defRPr sz="1000"/>
            </a:lvl1pPr>
            <a:lvl2pPr lvl="1" rtl="0">
              <a:spcBef>
                <a:spcPts val="0"/>
              </a:spcBef>
              <a:spcAft>
                <a:spcPts val="0"/>
              </a:spcAft>
              <a:buSzPts val="1000"/>
              <a:buFont typeface="Inter SemiBold"/>
              <a:buNone/>
              <a:defRPr sz="1000">
                <a:latin typeface="Inter SemiBold"/>
                <a:ea typeface="Inter SemiBold"/>
                <a:cs typeface="Inter SemiBold"/>
                <a:sym typeface="Inter SemiBold"/>
              </a:defRPr>
            </a:lvl2pPr>
            <a:lvl3pPr lvl="2" rtl="0">
              <a:spcBef>
                <a:spcPts val="0"/>
              </a:spcBef>
              <a:spcAft>
                <a:spcPts val="0"/>
              </a:spcAft>
              <a:buSzPts val="1000"/>
              <a:buFont typeface="Inter SemiBold"/>
              <a:buNone/>
              <a:defRPr sz="1000">
                <a:latin typeface="Inter SemiBold"/>
                <a:ea typeface="Inter SemiBold"/>
                <a:cs typeface="Inter SemiBold"/>
                <a:sym typeface="Inter SemiBold"/>
              </a:defRPr>
            </a:lvl3pPr>
            <a:lvl4pPr lvl="3" rtl="0">
              <a:spcBef>
                <a:spcPts val="0"/>
              </a:spcBef>
              <a:spcAft>
                <a:spcPts val="0"/>
              </a:spcAft>
              <a:buSzPts val="1000"/>
              <a:buFont typeface="Inter SemiBold"/>
              <a:buNone/>
              <a:defRPr sz="1000">
                <a:latin typeface="Inter SemiBold"/>
                <a:ea typeface="Inter SemiBold"/>
                <a:cs typeface="Inter SemiBold"/>
                <a:sym typeface="Inter SemiBold"/>
              </a:defRPr>
            </a:lvl4pPr>
            <a:lvl5pPr lvl="4" rtl="0">
              <a:spcBef>
                <a:spcPts val="0"/>
              </a:spcBef>
              <a:spcAft>
                <a:spcPts val="0"/>
              </a:spcAft>
              <a:buSzPts val="1000"/>
              <a:buFont typeface="Inter SemiBold"/>
              <a:buNone/>
              <a:defRPr sz="1000">
                <a:latin typeface="Inter SemiBold"/>
                <a:ea typeface="Inter SemiBold"/>
                <a:cs typeface="Inter SemiBold"/>
                <a:sym typeface="Inter SemiBold"/>
              </a:defRPr>
            </a:lvl5pPr>
            <a:lvl6pPr lvl="5" rtl="0">
              <a:spcBef>
                <a:spcPts val="0"/>
              </a:spcBef>
              <a:spcAft>
                <a:spcPts val="0"/>
              </a:spcAft>
              <a:buSzPts val="1000"/>
              <a:buFont typeface="Inter SemiBold"/>
              <a:buNone/>
              <a:defRPr sz="1000">
                <a:latin typeface="Inter SemiBold"/>
                <a:ea typeface="Inter SemiBold"/>
                <a:cs typeface="Inter SemiBold"/>
                <a:sym typeface="Inter SemiBold"/>
              </a:defRPr>
            </a:lvl6pPr>
            <a:lvl7pPr lvl="6" rtl="0">
              <a:spcBef>
                <a:spcPts val="0"/>
              </a:spcBef>
              <a:spcAft>
                <a:spcPts val="0"/>
              </a:spcAft>
              <a:buSzPts val="1000"/>
              <a:buFont typeface="Inter SemiBold"/>
              <a:buNone/>
              <a:defRPr sz="1000">
                <a:latin typeface="Inter SemiBold"/>
                <a:ea typeface="Inter SemiBold"/>
                <a:cs typeface="Inter SemiBold"/>
                <a:sym typeface="Inter SemiBold"/>
              </a:defRPr>
            </a:lvl7pPr>
            <a:lvl8pPr lvl="7" rtl="0">
              <a:spcBef>
                <a:spcPts val="0"/>
              </a:spcBef>
              <a:spcAft>
                <a:spcPts val="0"/>
              </a:spcAft>
              <a:buSzPts val="1000"/>
              <a:buFont typeface="Inter SemiBold"/>
              <a:buNone/>
              <a:defRPr sz="1000">
                <a:latin typeface="Inter SemiBold"/>
                <a:ea typeface="Inter SemiBold"/>
                <a:cs typeface="Inter SemiBold"/>
                <a:sym typeface="Inter SemiBold"/>
              </a:defRPr>
            </a:lvl8pPr>
            <a:lvl9pPr lvl="8" rtl="0">
              <a:spcBef>
                <a:spcPts val="0"/>
              </a:spcBef>
              <a:spcAft>
                <a:spcPts val="0"/>
              </a:spcAft>
              <a:buSzPts val="1000"/>
              <a:buFont typeface="Inter SemiBold"/>
              <a:buNone/>
              <a:defRPr sz="1000">
                <a:latin typeface="Inter SemiBold"/>
                <a:ea typeface="Inter SemiBold"/>
                <a:cs typeface="Inter SemiBold"/>
                <a:sym typeface="Inter SemiBold"/>
              </a:defRPr>
            </a:lvl9pPr>
          </a:lstStyle>
          <a:p>
            <a:endParaRPr/>
          </a:p>
        </p:txBody>
      </p:sp>
      <p:sp>
        <p:nvSpPr>
          <p:cNvPr id="268" name="Google Shape;268;p31"/>
          <p:cNvSpPr txBox="1">
            <a:spLocks noGrp="1"/>
          </p:cNvSpPr>
          <p:nvPr>
            <p:ph type="subTitle" idx="1"/>
          </p:nvPr>
        </p:nvSpPr>
        <p:spPr>
          <a:xfrm>
            <a:off x="875375" y="934575"/>
            <a:ext cx="7675200" cy="294900"/>
          </a:xfrm>
          <a:prstGeom prst="rect">
            <a:avLst/>
          </a:prstGeom>
        </p:spPr>
        <p:txBody>
          <a:bodyPr spcFirstLastPara="1" wrap="square" lIns="0" tIns="0" rIns="0" bIns="0" anchor="t" anchorCtr="0">
            <a:spAutoFit/>
          </a:bodyPr>
          <a:lstStyle>
            <a:lvl1pPr lvl="0" rtl="0">
              <a:spcBef>
                <a:spcPts val="0"/>
              </a:spcBef>
              <a:spcAft>
                <a:spcPts val="0"/>
              </a:spcAft>
              <a:buSzPts val="2000"/>
              <a:buFont typeface="Inter"/>
              <a:buNone/>
              <a:defRPr>
                <a:latin typeface="Inter"/>
                <a:ea typeface="Inter"/>
                <a:cs typeface="Inter"/>
                <a:sym typeface="Inter"/>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69" name="Google Shape;269;p3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70" name="Google Shape;270;p31"/>
          <p:cNvSpPr txBox="1">
            <a:spLocks noGrp="1"/>
          </p:cNvSpPr>
          <p:nvPr>
            <p:ph type="subTitle" idx="2"/>
          </p:nvPr>
        </p:nvSpPr>
        <p:spPr>
          <a:xfrm>
            <a:off x="875375" y="1576306"/>
            <a:ext cx="7675200" cy="294900"/>
          </a:xfrm>
          <a:prstGeom prst="rect">
            <a:avLst/>
          </a:prstGeom>
        </p:spPr>
        <p:txBody>
          <a:bodyPr spcFirstLastPara="1" wrap="square" lIns="0" tIns="0" rIns="0" bIns="0" anchor="t" anchorCtr="0">
            <a:spAutoFit/>
          </a:bodyPr>
          <a:lstStyle>
            <a:lvl1pPr lvl="0" rtl="0">
              <a:spcBef>
                <a:spcPts val="0"/>
              </a:spcBef>
              <a:spcAft>
                <a:spcPts val="0"/>
              </a:spcAft>
              <a:buSzPts val="2000"/>
              <a:buFont typeface="Inter"/>
              <a:buNone/>
              <a:defRPr>
                <a:latin typeface="Inter"/>
                <a:ea typeface="Inter"/>
                <a:cs typeface="Inter"/>
                <a:sym typeface="Inter"/>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1" name="Google Shape;271;p31"/>
          <p:cNvSpPr txBox="1">
            <a:spLocks noGrp="1"/>
          </p:cNvSpPr>
          <p:nvPr>
            <p:ph type="subTitle" idx="3"/>
          </p:nvPr>
        </p:nvSpPr>
        <p:spPr>
          <a:xfrm>
            <a:off x="875375" y="2218038"/>
            <a:ext cx="7675200" cy="294900"/>
          </a:xfrm>
          <a:prstGeom prst="rect">
            <a:avLst/>
          </a:prstGeom>
        </p:spPr>
        <p:txBody>
          <a:bodyPr spcFirstLastPara="1" wrap="square" lIns="0" tIns="0" rIns="0" bIns="0" anchor="t" anchorCtr="0">
            <a:spAutoFit/>
          </a:bodyPr>
          <a:lstStyle>
            <a:lvl1pPr lvl="0" rtl="0">
              <a:spcBef>
                <a:spcPts val="0"/>
              </a:spcBef>
              <a:spcAft>
                <a:spcPts val="0"/>
              </a:spcAft>
              <a:buSzPts val="2000"/>
              <a:buFont typeface="Inter"/>
              <a:buNone/>
              <a:defRPr>
                <a:latin typeface="Inter"/>
                <a:ea typeface="Inter"/>
                <a:cs typeface="Inter"/>
                <a:sym typeface="Inter"/>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2" name="Google Shape;272;p31"/>
          <p:cNvSpPr txBox="1">
            <a:spLocks noGrp="1"/>
          </p:cNvSpPr>
          <p:nvPr>
            <p:ph type="subTitle" idx="4"/>
          </p:nvPr>
        </p:nvSpPr>
        <p:spPr>
          <a:xfrm>
            <a:off x="875375" y="2859769"/>
            <a:ext cx="7675200" cy="294900"/>
          </a:xfrm>
          <a:prstGeom prst="rect">
            <a:avLst/>
          </a:prstGeom>
        </p:spPr>
        <p:txBody>
          <a:bodyPr spcFirstLastPara="1" wrap="square" lIns="0" tIns="0" rIns="0" bIns="0" anchor="t" anchorCtr="0">
            <a:spAutoFit/>
          </a:bodyPr>
          <a:lstStyle>
            <a:lvl1pPr lvl="0" rtl="0">
              <a:spcBef>
                <a:spcPts val="0"/>
              </a:spcBef>
              <a:spcAft>
                <a:spcPts val="0"/>
              </a:spcAft>
              <a:buSzPts val="2000"/>
              <a:buFont typeface="Inter"/>
              <a:buNone/>
              <a:defRPr>
                <a:latin typeface="Inter"/>
                <a:ea typeface="Inter"/>
                <a:cs typeface="Inter"/>
                <a:sym typeface="Inter"/>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3" name="Google Shape;273;p31"/>
          <p:cNvSpPr txBox="1">
            <a:spLocks noGrp="1"/>
          </p:cNvSpPr>
          <p:nvPr>
            <p:ph type="subTitle" idx="5"/>
          </p:nvPr>
        </p:nvSpPr>
        <p:spPr>
          <a:xfrm>
            <a:off x="875375" y="3501500"/>
            <a:ext cx="7675200" cy="294900"/>
          </a:xfrm>
          <a:prstGeom prst="rect">
            <a:avLst/>
          </a:prstGeom>
        </p:spPr>
        <p:txBody>
          <a:bodyPr spcFirstLastPara="1" wrap="square" lIns="0" tIns="0" rIns="0" bIns="0" anchor="t" anchorCtr="0">
            <a:spAutoFit/>
          </a:bodyPr>
          <a:lstStyle>
            <a:lvl1pPr lvl="0" rtl="0">
              <a:spcBef>
                <a:spcPts val="0"/>
              </a:spcBef>
              <a:spcAft>
                <a:spcPts val="0"/>
              </a:spcAft>
              <a:buSzPts val="2000"/>
              <a:buFont typeface="Inter"/>
              <a:buNone/>
              <a:defRPr>
                <a:latin typeface="Inter"/>
                <a:ea typeface="Inter"/>
                <a:cs typeface="Inter"/>
                <a:sym typeface="Inter"/>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pic>
        <p:nvPicPr>
          <p:cNvPr id="274" name="Google Shape;274;p31"/>
          <p:cNvPicPr preferRelativeResize="0"/>
          <p:nvPr/>
        </p:nvPicPr>
        <p:blipFill rotWithShape="1">
          <a:blip r:embed="rId2">
            <a:alphaModFix/>
          </a:blip>
          <a:srcRect t="-1850" b="1849"/>
          <a:stretch/>
        </p:blipFill>
        <p:spPr>
          <a:xfrm>
            <a:off x="4944325" y="2603850"/>
            <a:ext cx="4197898" cy="25396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3. Text Slide A | Standard">
  <p:cSld name="CUSTOM_2_1">
    <p:spTree>
      <p:nvGrpSpPr>
        <p:cNvPr id="1" name="Shape 275"/>
        <p:cNvGrpSpPr/>
        <p:nvPr/>
      </p:nvGrpSpPr>
      <p:grpSpPr>
        <a:xfrm>
          <a:off x="0" y="0"/>
          <a:ext cx="0" cy="0"/>
          <a:chOff x="0" y="0"/>
          <a:chExt cx="0" cy="0"/>
        </a:xfrm>
      </p:grpSpPr>
      <p:sp>
        <p:nvSpPr>
          <p:cNvPr id="276" name="Google Shape;276;p32"/>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77" name="Google Shape;277;p3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78" name="Google Shape;278;p32"/>
          <p:cNvSpPr txBox="1">
            <a:spLocks noGrp="1"/>
          </p:cNvSpPr>
          <p:nvPr>
            <p:ph type="body" idx="1"/>
          </p:nvPr>
        </p:nvSpPr>
        <p:spPr>
          <a:xfrm>
            <a:off x="550850" y="1005840"/>
            <a:ext cx="8050200" cy="3498300"/>
          </a:xfrm>
          <a:prstGeom prst="rect">
            <a:avLst/>
          </a:prstGeom>
        </p:spPr>
        <p:txBody>
          <a:bodyPr spcFirstLastPara="1" wrap="square" lIns="0" tIns="0" rIns="0" bIns="0" anchor="t" anchorCtr="0">
            <a:spAutoFit/>
          </a:bodyPr>
          <a:lstStyle>
            <a:lvl1pPr marL="457200" lvl="0" indent="-317500" rtl="0">
              <a:spcBef>
                <a:spcPts val="0"/>
              </a:spcBef>
              <a:spcAft>
                <a:spcPts val="0"/>
              </a:spcAft>
              <a:buSzPts val="1400"/>
              <a:buChar char="●"/>
              <a:defRPr sz="1400"/>
            </a:lvl1pPr>
            <a:lvl2pPr marL="914400" lvl="1" indent="-317500" rtl="0">
              <a:spcBef>
                <a:spcPts val="1000"/>
              </a:spcBef>
              <a:spcAft>
                <a:spcPts val="0"/>
              </a:spcAft>
              <a:buSzPts val="1400"/>
              <a:buChar char="○"/>
              <a:defRPr/>
            </a:lvl2pPr>
            <a:lvl3pPr marL="1371600" lvl="2" indent="-292100" rtl="0">
              <a:spcBef>
                <a:spcPts val="1000"/>
              </a:spcBef>
              <a:spcAft>
                <a:spcPts val="0"/>
              </a:spcAft>
              <a:buSzPts val="1000"/>
              <a:buChar char="■"/>
              <a:defRPr/>
            </a:lvl3pPr>
            <a:lvl4pPr marL="1828800" lvl="3" indent="-273050" rtl="0">
              <a:spcBef>
                <a:spcPts val="1000"/>
              </a:spcBef>
              <a:spcAft>
                <a:spcPts val="0"/>
              </a:spcAft>
              <a:buSzPts val="700"/>
              <a:buChar char="●"/>
              <a:defRPr/>
            </a:lvl4pPr>
            <a:lvl5pPr marL="2286000" lvl="4" indent="-273050" rtl="0">
              <a:spcBef>
                <a:spcPts val="1000"/>
              </a:spcBef>
              <a:spcAft>
                <a:spcPts val="0"/>
              </a:spcAft>
              <a:buSzPts val="700"/>
              <a:buChar char="○"/>
              <a:defRPr/>
            </a:lvl5pPr>
            <a:lvl6pPr marL="2743200" lvl="5" indent="-273050" rtl="0">
              <a:spcBef>
                <a:spcPts val="1000"/>
              </a:spcBef>
              <a:spcAft>
                <a:spcPts val="0"/>
              </a:spcAft>
              <a:buSzPts val="700"/>
              <a:buChar char="■"/>
              <a:defRPr/>
            </a:lvl6pPr>
            <a:lvl7pPr marL="3200400" lvl="6" indent="-273050" rtl="0">
              <a:spcBef>
                <a:spcPts val="1000"/>
              </a:spcBef>
              <a:spcAft>
                <a:spcPts val="0"/>
              </a:spcAft>
              <a:buSzPts val="700"/>
              <a:buChar char="●"/>
              <a:defRPr/>
            </a:lvl7pPr>
            <a:lvl8pPr marL="3657600" lvl="7" indent="-273050" rtl="0">
              <a:spcBef>
                <a:spcPts val="1000"/>
              </a:spcBef>
              <a:spcAft>
                <a:spcPts val="0"/>
              </a:spcAft>
              <a:buSzPts val="700"/>
              <a:buChar char="○"/>
              <a:defRPr/>
            </a:lvl8pPr>
            <a:lvl9pPr marL="4114800" lvl="8" indent="-273050" rtl="0">
              <a:spcBef>
                <a:spcPts val="1000"/>
              </a:spcBef>
              <a:spcAft>
                <a:spcPts val="1000"/>
              </a:spcAft>
              <a:buSzPts val="7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1. Content Slide | Neutral BG">
  <p:cSld name="CUSTOM_2_1_2">
    <p:bg>
      <p:bgPr>
        <a:solidFill>
          <a:schemeClr val="dk2"/>
        </a:solidFill>
        <a:effectLst/>
      </p:bgPr>
    </p:bg>
    <p:spTree>
      <p:nvGrpSpPr>
        <p:cNvPr id="1" name="Shape 279"/>
        <p:cNvGrpSpPr/>
        <p:nvPr/>
      </p:nvGrpSpPr>
      <p:grpSpPr>
        <a:xfrm>
          <a:off x="0" y="0"/>
          <a:ext cx="0" cy="0"/>
          <a:chOff x="0" y="0"/>
          <a:chExt cx="0" cy="0"/>
        </a:xfrm>
      </p:grpSpPr>
      <p:sp>
        <p:nvSpPr>
          <p:cNvPr id="280" name="Google Shape;280;p33"/>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81" name="Google Shape;281;p3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82" name="Google Shape;282;p33"/>
          <p:cNvSpPr txBox="1">
            <a:spLocks noGrp="1"/>
          </p:cNvSpPr>
          <p:nvPr>
            <p:ph type="subTitle" idx="1"/>
          </p:nvPr>
        </p:nvSpPr>
        <p:spPr>
          <a:xfrm>
            <a:off x="544350" y="1005840"/>
            <a:ext cx="8050200" cy="611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 Content Slide | White BG">
  <p:cSld name="CUSTOM_2_1_2_2">
    <p:bg>
      <p:bgPr>
        <a:solidFill>
          <a:schemeClr val="lt1"/>
        </a:solidFill>
        <a:effectLst/>
      </p:bgPr>
    </p:bg>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85" name="Google Shape;285;p3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86" name="Google Shape;286;p34"/>
          <p:cNvSpPr txBox="1">
            <a:spLocks noGrp="1"/>
          </p:cNvSpPr>
          <p:nvPr>
            <p:ph type="subTitle" idx="1"/>
          </p:nvPr>
        </p:nvSpPr>
        <p:spPr>
          <a:xfrm>
            <a:off x="544350" y="1005840"/>
            <a:ext cx="8050200" cy="611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1. Content Slide | White BG | Long Headline">
  <p:cSld name="CUSTOM_2_1_2_2_3">
    <p:bg>
      <p:bgPr>
        <a:solidFill>
          <a:schemeClr val="lt1"/>
        </a:solidFill>
        <a:effectLst/>
      </p:bgPr>
    </p:bg>
    <p:spTree>
      <p:nvGrpSpPr>
        <p:cNvPr id="1" name="Shape 287"/>
        <p:cNvGrpSpPr/>
        <p:nvPr/>
      </p:nvGrpSpPr>
      <p:grpSpPr>
        <a:xfrm>
          <a:off x="0" y="0"/>
          <a:ext cx="0" cy="0"/>
          <a:chOff x="0" y="0"/>
          <a:chExt cx="0" cy="0"/>
        </a:xfrm>
      </p:grpSpPr>
      <p:sp>
        <p:nvSpPr>
          <p:cNvPr id="288" name="Google Shape;288;p35"/>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000"/>
              <a:buNone/>
              <a:defRPr sz="20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89" name="Google Shape;289;p3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90" name="Google Shape;290;p35"/>
          <p:cNvSpPr txBox="1">
            <a:spLocks noGrp="1"/>
          </p:cNvSpPr>
          <p:nvPr>
            <p:ph type="subTitle" idx="1"/>
          </p:nvPr>
        </p:nvSpPr>
        <p:spPr>
          <a:xfrm>
            <a:off x="544350" y="1225296"/>
            <a:ext cx="8050200" cy="611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1. Content Slide | Neutral BG | Long Headline">
  <p:cSld name="CUSTOM_2_1_2_2_3_1">
    <p:bg>
      <p:bgPr>
        <a:solidFill>
          <a:schemeClr val="dk2"/>
        </a:solidFill>
        <a:effectLst/>
      </p:bgPr>
    </p:bg>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000"/>
              <a:buNone/>
              <a:defRPr sz="20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93" name="Google Shape;293;p3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94" name="Google Shape;294;p36"/>
          <p:cNvSpPr txBox="1">
            <a:spLocks noGrp="1"/>
          </p:cNvSpPr>
          <p:nvPr>
            <p:ph type="subTitle" idx="1"/>
          </p:nvPr>
        </p:nvSpPr>
        <p:spPr>
          <a:xfrm>
            <a:off x="544350" y="1225296"/>
            <a:ext cx="8050200" cy="611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 Content Slide | Arrow Chart">
  <p:cSld name="CUSTOM_2_1_2_2_2">
    <p:bg>
      <p:bgPr>
        <a:solidFill>
          <a:schemeClr val="lt1"/>
        </a:solidFill>
        <a:effectLst/>
      </p:bgPr>
    </p:bg>
    <p:spTree>
      <p:nvGrpSpPr>
        <p:cNvPr id="1" name="Shape 295"/>
        <p:cNvGrpSpPr/>
        <p:nvPr/>
      </p:nvGrpSpPr>
      <p:grpSpPr>
        <a:xfrm>
          <a:off x="0" y="0"/>
          <a:ext cx="0" cy="0"/>
          <a:chOff x="0" y="0"/>
          <a:chExt cx="0" cy="0"/>
        </a:xfrm>
      </p:grpSpPr>
      <p:sp>
        <p:nvSpPr>
          <p:cNvPr id="296" name="Google Shape;296;p37"/>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297" name="Google Shape;297;p3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98" name="Google Shape;298;p37"/>
          <p:cNvSpPr txBox="1">
            <a:spLocks noGrp="1"/>
          </p:cNvSpPr>
          <p:nvPr>
            <p:ph type="subTitle" idx="1"/>
          </p:nvPr>
        </p:nvSpPr>
        <p:spPr>
          <a:xfrm>
            <a:off x="544350" y="1005840"/>
            <a:ext cx="8050200" cy="611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299" name="Google Shape;299;p37"/>
          <p:cNvSpPr/>
          <p:nvPr/>
        </p:nvSpPr>
        <p:spPr>
          <a:xfrm>
            <a:off x="5295475" y="1911096"/>
            <a:ext cx="3465900" cy="2289000"/>
          </a:xfrm>
          <a:prstGeom prst="homePlate">
            <a:avLst>
              <a:gd name="adj" fmla="val 2306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sp>
        <p:nvSpPr>
          <p:cNvPr id="300" name="Google Shape;300;p37"/>
          <p:cNvSpPr/>
          <p:nvPr/>
        </p:nvSpPr>
        <p:spPr>
          <a:xfrm>
            <a:off x="2433525" y="1911096"/>
            <a:ext cx="3610500" cy="2289000"/>
          </a:xfrm>
          <a:prstGeom prst="homePlate">
            <a:avLst>
              <a:gd name="adj" fmla="val 230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sp>
        <p:nvSpPr>
          <p:cNvPr id="301" name="Google Shape;301;p37"/>
          <p:cNvSpPr/>
          <p:nvPr/>
        </p:nvSpPr>
        <p:spPr>
          <a:xfrm>
            <a:off x="545125" y="1911096"/>
            <a:ext cx="2511900" cy="2289000"/>
          </a:xfrm>
          <a:prstGeom prst="homePlate">
            <a:avLst>
              <a:gd name="adj" fmla="val 2306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 Content Slide | Box Chart">
  <p:cSld name="CUSTOM_2_1_2_2_1">
    <p:bg>
      <p:bgPr>
        <a:solidFill>
          <a:schemeClr val="lt1"/>
        </a:solidFill>
        <a:effectLst/>
      </p:bgPr>
    </p:bg>
    <p:spTree>
      <p:nvGrpSpPr>
        <p:cNvPr id="1" name="Shape 302"/>
        <p:cNvGrpSpPr/>
        <p:nvPr/>
      </p:nvGrpSpPr>
      <p:grpSpPr>
        <a:xfrm>
          <a:off x="0" y="0"/>
          <a:ext cx="0" cy="0"/>
          <a:chOff x="0" y="0"/>
          <a:chExt cx="0" cy="0"/>
        </a:xfrm>
      </p:grpSpPr>
      <p:sp>
        <p:nvSpPr>
          <p:cNvPr id="303" name="Google Shape;303;p38"/>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304" name="Google Shape;304;p3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05" name="Google Shape;305;p38"/>
          <p:cNvSpPr txBox="1">
            <a:spLocks noGrp="1"/>
          </p:cNvSpPr>
          <p:nvPr>
            <p:ph type="subTitle" idx="1"/>
          </p:nvPr>
        </p:nvSpPr>
        <p:spPr>
          <a:xfrm>
            <a:off x="544350" y="1005840"/>
            <a:ext cx="8050200" cy="6117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306" name="Google Shape;306;p38"/>
          <p:cNvSpPr/>
          <p:nvPr/>
        </p:nvSpPr>
        <p:spPr>
          <a:xfrm>
            <a:off x="1665938" y="2565378"/>
            <a:ext cx="6928500" cy="897900"/>
          </a:xfrm>
          <a:prstGeom prst="rect">
            <a:avLst/>
          </a:prstGeom>
          <a:solidFill>
            <a:srgbClr val="F5F6FF"/>
          </a:solidFill>
          <a:ln w="9525" cap="flat" cmpd="sng">
            <a:solidFill>
              <a:srgbClr val="D4D6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8"/>
          <p:cNvSpPr/>
          <p:nvPr/>
        </p:nvSpPr>
        <p:spPr>
          <a:xfrm>
            <a:off x="545125" y="2565380"/>
            <a:ext cx="1120800" cy="897900"/>
          </a:xfrm>
          <a:prstGeom prst="homePlate">
            <a:avLst>
              <a:gd name="adj" fmla="val 0"/>
            </a:avLst>
          </a:prstGeom>
          <a:solidFill>
            <a:srgbClr val="FFFFFF"/>
          </a:solidFill>
          <a:ln w="9525" cap="flat" cmpd="sng">
            <a:solidFill>
              <a:srgbClr val="D4D6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8"/>
          <p:cNvSpPr/>
          <p:nvPr/>
        </p:nvSpPr>
        <p:spPr>
          <a:xfrm>
            <a:off x="1665966" y="3463431"/>
            <a:ext cx="6928500" cy="897900"/>
          </a:xfrm>
          <a:prstGeom prst="rect">
            <a:avLst/>
          </a:prstGeom>
          <a:solidFill>
            <a:srgbClr val="F5F6FF"/>
          </a:solidFill>
          <a:ln w="9525" cap="flat" cmpd="sng">
            <a:solidFill>
              <a:srgbClr val="D4D6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8"/>
          <p:cNvSpPr/>
          <p:nvPr/>
        </p:nvSpPr>
        <p:spPr>
          <a:xfrm>
            <a:off x="545125" y="3463435"/>
            <a:ext cx="1120800" cy="897900"/>
          </a:xfrm>
          <a:prstGeom prst="homePlate">
            <a:avLst>
              <a:gd name="adj" fmla="val 0"/>
            </a:avLst>
          </a:prstGeom>
          <a:solidFill>
            <a:srgbClr val="FFFFFF"/>
          </a:solidFill>
          <a:ln w="9525" cap="flat" cmpd="sng">
            <a:solidFill>
              <a:srgbClr val="D4D6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8"/>
          <p:cNvSpPr/>
          <p:nvPr/>
        </p:nvSpPr>
        <p:spPr>
          <a:xfrm>
            <a:off x="1665966" y="1667325"/>
            <a:ext cx="6928500" cy="897900"/>
          </a:xfrm>
          <a:prstGeom prst="rect">
            <a:avLst/>
          </a:prstGeom>
          <a:solidFill>
            <a:srgbClr val="F5F6FF"/>
          </a:solidFill>
          <a:ln w="9525" cap="flat" cmpd="sng">
            <a:solidFill>
              <a:srgbClr val="D4D6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8"/>
          <p:cNvSpPr/>
          <p:nvPr/>
        </p:nvSpPr>
        <p:spPr>
          <a:xfrm>
            <a:off x="545125" y="1667337"/>
            <a:ext cx="1120800" cy="897900"/>
          </a:xfrm>
          <a:prstGeom prst="homePlate">
            <a:avLst>
              <a:gd name="adj" fmla="val 0"/>
            </a:avLst>
          </a:prstGeom>
          <a:solidFill>
            <a:srgbClr val="FFFFFF"/>
          </a:solidFill>
          <a:ln w="9525" cap="flat" cmpd="sng">
            <a:solidFill>
              <a:srgbClr val="D4D6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8"/>
          <p:cNvSpPr txBox="1">
            <a:spLocks noGrp="1"/>
          </p:cNvSpPr>
          <p:nvPr>
            <p:ph type="subTitle" idx="2"/>
          </p:nvPr>
        </p:nvSpPr>
        <p:spPr>
          <a:xfrm>
            <a:off x="1828800" y="1903150"/>
            <a:ext cx="6583800" cy="3840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313" name="Google Shape;313;p38"/>
          <p:cNvSpPr txBox="1">
            <a:spLocks noGrp="1"/>
          </p:cNvSpPr>
          <p:nvPr>
            <p:ph type="subTitle" idx="3"/>
          </p:nvPr>
        </p:nvSpPr>
        <p:spPr>
          <a:xfrm>
            <a:off x="1828800" y="2817550"/>
            <a:ext cx="6583800" cy="3840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314" name="Google Shape;314;p38"/>
          <p:cNvSpPr txBox="1">
            <a:spLocks noGrp="1"/>
          </p:cNvSpPr>
          <p:nvPr>
            <p:ph type="subTitle" idx="4"/>
          </p:nvPr>
        </p:nvSpPr>
        <p:spPr>
          <a:xfrm>
            <a:off x="1828800" y="3731950"/>
            <a:ext cx="6583800" cy="3840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 Content Slide | Top Section Split">
  <p:cSld name="CUSTOM_2_1_2_1">
    <p:bg>
      <p:bgPr>
        <a:solidFill>
          <a:schemeClr val="lt1"/>
        </a:solidFill>
        <a:effectLst/>
      </p:bgPr>
    </p:bg>
    <p:spTree>
      <p:nvGrpSpPr>
        <p:cNvPr id="1" name="Shape 315"/>
        <p:cNvGrpSpPr/>
        <p:nvPr/>
      </p:nvGrpSpPr>
      <p:grpSpPr>
        <a:xfrm>
          <a:off x="0" y="0"/>
          <a:ext cx="0" cy="0"/>
          <a:chOff x="0" y="0"/>
          <a:chExt cx="0" cy="0"/>
        </a:xfrm>
      </p:grpSpPr>
      <p:sp>
        <p:nvSpPr>
          <p:cNvPr id="316" name="Google Shape;316;p39"/>
          <p:cNvSpPr/>
          <p:nvPr/>
        </p:nvSpPr>
        <p:spPr>
          <a:xfrm>
            <a:off x="0" y="-9525"/>
            <a:ext cx="9144000" cy="1788900"/>
          </a:xfrm>
          <a:prstGeom prst="rect">
            <a:avLst/>
          </a:prstGeom>
          <a:solidFill>
            <a:srgbClr val="F5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9"/>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318" name="Google Shape;318;p3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19" name="Google Shape;319;p39"/>
          <p:cNvSpPr txBox="1">
            <a:spLocks noGrp="1"/>
          </p:cNvSpPr>
          <p:nvPr>
            <p:ph type="subTitle" idx="1"/>
          </p:nvPr>
        </p:nvSpPr>
        <p:spPr>
          <a:xfrm>
            <a:off x="544350" y="1005840"/>
            <a:ext cx="8050200" cy="489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 Content Slide | Timeline Staggered (4)">
  <p:cSld name="CUSTOM_2_1_2_1_2">
    <p:bg>
      <p:bgPr>
        <a:solidFill>
          <a:schemeClr val="lt1"/>
        </a:solidFill>
        <a:effectLst/>
      </p:bgPr>
    </p:bg>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322" name="Google Shape;322;p4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23" name="Google Shape;323;p40"/>
          <p:cNvCxnSpPr/>
          <p:nvPr/>
        </p:nvCxnSpPr>
        <p:spPr>
          <a:xfrm>
            <a:off x="0" y="3899600"/>
            <a:ext cx="9138900" cy="0"/>
          </a:xfrm>
          <a:prstGeom prst="straightConnector1">
            <a:avLst/>
          </a:prstGeom>
          <a:noFill/>
          <a:ln w="9525" cap="flat" cmpd="sng">
            <a:solidFill>
              <a:srgbClr val="250A46"/>
            </a:solidFill>
            <a:prstDash val="solid"/>
            <a:round/>
            <a:headEnd type="none" w="med" len="med"/>
            <a:tailEnd type="none" w="med" len="med"/>
          </a:ln>
        </p:spPr>
      </p:cxnSp>
      <p:grpSp>
        <p:nvGrpSpPr>
          <p:cNvPr id="324" name="Google Shape;324;p40"/>
          <p:cNvGrpSpPr/>
          <p:nvPr/>
        </p:nvGrpSpPr>
        <p:grpSpPr>
          <a:xfrm>
            <a:off x="2709239" y="2250750"/>
            <a:ext cx="329100" cy="1692023"/>
            <a:chOff x="2479913" y="2656038"/>
            <a:chExt cx="329100" cy="1692023"/>
          </a:xfrm>
        </p:grpSpPr>
        <p:cxnSp>
          <p:nvCxnSpPr>
            <p:cNvPr id="325" name="Google Shape;325;p40"/>
            <p:cNvCxnSpPr/>
            <p:nvPr/>
          </p:nvCxnSpPr>
          <p:spPr>
            <a:xfrm rot="10800000">
              <a:off x="2644475" y="2945250"/>
              <a:ext cx="0" cy="1347900"/>
            </a:xfrm>
            <a:prstGeom prst="straightConnector1">
              <a:avLst/>
            </a:prstGeom>
            <a:noFill/>
            <a:ln w="38100" cap="flat" cmpd="sng">
              <a:solidFill>
                <a:srgbClr val="7AF3FF"/>
              </a:solidFill>
              <a:prstDash val="solid"/>
              <a:round/>
              <a:headEnd type="none" w="med" len="med"/>
              <a:tailEnd type="none" w="med" len="med"/>
            </a:ln>
          </p:spPr>
        </p:cxnSp>
        <p:sp>
          <p:nvSpPr>
            <p:cNvPr id="326" name="Google Shape;326;p40"/>
            <p:cNvSpPr/>
            <p:nvPr/>
          </p:nvSpPr>
          <p:spPr>
            <a:xfrm>
              <a:off x="2479913" y="2656038"/>
              <a:ext cx="329100" cy="329100"/>
            </a:xfrm>
            <a:prstGeom prst="ellipse">
              <a:avLst/>
            </a:prstGeom>
            <a:solidFill>
              <a:srgbClr val="7AF3FF"/>
            </a:solidFill>
            <a:ln w="19050" cap="flat" cmpd="sng">
              <a:solidFill>
                <a:srgbClr val="7AF3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2</a:t>
              </a:r>
              <a:endParaRPr sz="1200" b="1">
                <a:latin typeface="Inter"/>
                <a:ea typeface="Inter"/>
                <a:cs typeface="Inter"/>
                <a:sym typeface="Inter"/>
              </a:endParaRPr>
            </a:p>
          </p:txBody>
        </p:sp>
        <p:sp>
          <p:nvSpPr>
            <p:cNvPr id="327" name="Google Shape;327;p40"/>
            <p:cNvSpPr/>
            <p:nvPr/>
          </p:nvSpPr>
          <p:spPr>
            <a:xfrm>
              <a:off x="2589800" y="4238260"/>
              <a:ext cx="109800" cy="109800"/>
            </a:xfrm>
            <a:prstGeom prst="ellipse">
              <a:avLst/>
            </a:prstGeom>
            <a:solidFill>
              <a:srgbClr val="7AF3FF"/>
            </a:solidFill>
            <a:ln w="19050" cap="flat" cmpd="sng">
              <a:solidFill>
                <a:srgbClr val="7AF3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328" name="Google Shape;328;p40"/>
          <p:cNvGrpSpPr/>
          <p:nvPr/>
        </p:nvGrpSpPr>
        <p:grpSpPr>
          <a:xfrm>
            <a:off x="7000816" y="2250750"/>
            <a:ext cx="329100" cy="1692023"/>
            <a:chOff x="2479913" y="2656038"/>
            <a:chExt cx="329100" cy="1692023"/>
          </a:xfrm>
        </p:grpSpPr>
        <p:cxnSp>
          <p:nvCxnSpPr>
            <p:cNvPr id="329" name="Google Shape;329;p40"/>
            <p:cNvCxnSpPr/>
            <p:nvPr/>
          </p:nvCxnSpPr>
          <p:spPr>
            <a:xfrm rot="10800000">
              <a:off x="2644475" y="2945250"/>
              <a:ext cx="0" cy="1347900"/>
            </a:xfrm>
            <a:prstGeom prst="straightConnector1">
              <a:avLst/>
            </a:prstGeom>
            <a:noFill/>
            <a:ln w="38100" cap="flat" cmpd="sng">
              <a:solidFill>
                <a:schemeClr val="accent4"/>
              </a:solidFill>
              <a:prstDash val="solid"/>
              <a:round/>
              <a:headEnd type="none" w="med" len="med"/>
              <a:tailEnd type="none" w="med" len="med"/>
            </a:ln>
          </p:spPr>
        </p:cxnSp>
        <p:sp>
          <p:nvSpPr>
            <p:cNvPr id="330" name="Google Shape;330;p40"/>
            <p:cNvSpPr/>
            <p:nvPr/>
          </p:nvSpPr>
          <p:spPr>
            <a:xfrm>
              <a:off x="2479913" y="2656038"/>
              <a:ext cx="329100" cy="329100"/>
            </a:xfrm>
            <a:prstGeom prst="ellipse">
              <a:avLst/>
            </a:prstGeom>
            <a:solidFill>
              <a:schemeClr val="accent4"/>
            </a:solidFill>
            <a:ln w="19050"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FFFFFF"/>
                  </a:solidFill>
                  <a:latin typeface="Inter"/>
                  <a:ea typeface="Inter"/>
                  <a:cs typeface="Inter"/>
                  <a:sym typeface="Inter"/>
                </a:rPr>
                <a:t>4</a:t>
              </a:r>
              <a:endParaRPr sz="1200" b="1">
                <a:solidFill>
                  <a:srgbClr val="FFFFFF"/>
                </a:solidFill>
                <a:latin typeface="Inter"/>
                <a:ea typeface="Inter"/>
                <a:cs typeface="Inter"/>
                <a:sym typeface="Inter"/>
              </a:endParaRPr>
            </a:p>
          </p:txBody>
        </p:sp>
        <p:sp>
          <p:nvSpPr>
            <p:cNvPr id="331" name="Google Shape;331;p40"/>
            <p:cNvSpPr/>
            <p:nvPr/>
          </p:nvSpPr>
          <p:spPr>
            <a:xfrm>
              <a:off x="2589800" y="4238260"/>
              <a:ext cx="109800" cy="109800"/>
            </a:xfrm>
            <a:prstGeom prst="ellipse">
              <a:avLst/>
            </a:prstGeom>
            <a:solidFill>
              <a:schemeClr val="accent4"/>
            </a:solidFill>
            <a:ln w="19050"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332" name="Google Shape;332;p40"/>
          <p:cNvGrpSpPr/>
          <p:nvPr/>
        </p:nvGrpSpPr>
        <p:grpSpPr>
          <a:xfrm>
            <a:off x="4855040" y="1530777"/>
            <a:ext cx="329100" cy="2413483"/>
            <a:chOff x="552450" y="1937552"/>
            <a:chExt cx="329100" cy="2413483"/>
          </a:xfrm>
        </p:grpSpPr>
        <p:cxnSp>
          <p:nvCxnSpPr>
            <p:cNvPr id="333" name="Google Shape;333;p40"/>
            <p:cNvCxnSpPr/>
            <p:nvPr/>
          </p:nvCxnSpPr>
          <p:spPr>
            <a:xfrm rot="10800000">
              <a:off x="717000" y="2233646"/>
              <a:ext cx="0" cy="2059500"/>
            </a:xfrm>
            <a:prstGeom prst="straightConnector1">
              <a:avLst/>
            </a:prstGeom>
            <a:noFill/>
            <a:ln w="38100" cap="flat" cmpd="sng">
              <a:solidFill>
                <a:schemeClr val="accent5"/>
              </a:solidFill>
              <a:prstDash val="solid"/>
              <a:round/>
              <a:headEnd type="none" w="med" len="med"/>
              <a:tailEnd type="none" w="med" len="med"/>
            </a:ln>
          </p:spPr>
        </p:cxnSp>
        <p:sp>
          <p:nvSpPr>
            <p:cNvPr id="334" name="Google Shape;334;p40"/>
            <p:cNvSpPr/>
            <p:nvPr/>
          </p:nvSpPr>
          <p:spPr>
            <a:xfrm>
              <a:off x="552450" y="1937552"/>
              <a:ext cx="329100" cy="329100"/>
            </a:xfrm>
            <a:prstGeom prst="ellipse">
              <a:avLst/>
            </a:prstGeom>
            <a:solidFill>
              <a:schemeClr val="accent5"/>
            </a:solidFill>
            <a:ln w="19050" cap="flat" cmpd="sng">
              <a:solidFill>
                <a:schemeClr val="accent5"/>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dk1"/>
                  </a:solidFill>
                  <a:latin typeface="Inter SemiBold"/>
                  <a:ea typeface="Inter SemiBold"/>
                  <a:cs typeface="Inter SemiBold"/>
                  <a:sym typeface="Inter SemiBold"/>
                </a:rPr>
                <a:t>3</a:t>
              </a:r>
              <a:endParaRPr sz="1200">
                <a:solidFill>
                  <a:schemeClr val="dk1"/>
                </a:solidFill>
                <a:latin typeface="Inter SemiBold"/>
                <a:ea typeface="Inter SemiBold"/>
                <a:cs typeface="Inter SemiBold"/>
                <a:sym typeface="Inter SemiBold"/>
              </a:endParaRPr>
            </a:p>
          </p:txBody>
        </p:sp>
        <p:sp>
          <p:nvSpPr>
            <p:cNvPr id="335" name="Google Shape;335;p40"/>
            <p:cNvSpPr/>
            <p:nvPr/>
          </p:nvSpPr>
          <p:spPr>
            <a:xfrm>
              <a:off x="662100" y="4241235"/>
              <a:ext cx="109800" cy="109800"/>
            </a:xfrm>
            <a:prstGeom prst="ellipse">
              <a:avLst/>
            </a:prstGeom>
            <a:solidFill>
              <a:schemeClr val="accent5"/>
            </a:solidFill>
            <a:ln w="19050" cap="flat" cmpd="sng">
              <a:solidFill>
                <a:schemeClr val="accent5"/>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
        <p:nvSpPr>
          <p:cNvPr id="336" name="Google Shape;336;p40"/>
          <p:cNvSpPr txBox="1">
            <a:spLocks noGrp="1"/>
          </p:cNvSpPr>
          <p:nvPr>
            <p:ph type="subTitle" idx="1"/>
          </p:nvPr>
        </p:nvSpPr>
        <p:spPr>
          <a:xfrm>
            <a:off x="1029475" y="1533025"/>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37" name="Google Shape;337;p40"/>
          <p:cNvSpPr txBox="1">
            <a:spLocks noGrp="1"/>
          </p:cNvSpPr>
          <p:nvPr>
            <p:ph type="subTitle" idx="2"/>
          </p:nvPr>
        </p:nvSpPr>
        <p:spPr>
          <a:xfrm>
            <a:off x="1029475" y="1918195"/>
            <a:ext cx="1188600" cy="15579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338" name="Google Shape;338;p40"/>
          <p:cNvSpPr txBox="1">
            <a:spLocks noGrp="1"/>
          </p:cNvSpPr>
          <p:nvPr>
            <p:ph type="subTitle" idx="3"/>
          </p:nvPr>
        </p:nvSpPr>
        <p:spPr>
          <a:xfrm>
            <a:off x="335750"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339" name="Google Shape;339;p40"/>
          <p:cNvSpPr txBox="1">
            <a:spLocks noGrp="1"/>
          </p:cNvSpPr>
          <p:nvPr>
            <p:ph type="subTitle" idx="4"/>
          </p:nvPr>
        </p:nvSpPr>
        <p:spPr>
          <a:xfrm>
            <a:off x="2481550"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340" name="Google Shape;340;p40"/>
          <p:cNvSpPr txBox="1">
            <a:spLocks noGrp="1"/>
          </p:cNvSpPr>
          <p:nvPr>
            <p:ph type="subTitle" idx="5"/>
          </p:nvPr>
        </p:nvSpPr>
        <p:spPr>
          <a:xfrm>
            <a:off x="4627338"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341" name="Google Shape;341;p40"/>
          <p:cNvSpPr txBox="1">
            <a:spLocks noGrp="1"/>
          </p:cNvSpPr>
          <p:nvPr>
            <p:ph type="subTitle" idx="6"/>
          </p:nvPr>
        </p:nvSpPr>
        <p:spPr>
          <a:xfrm>
            <a:off x="6773125"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342" name="Google Shape;342;p40"/>
          <p:cNvSpPr txBox="1">
            <a:spLocks noGrp="1"/>
          </p:cNvSpPr>
          <p:nvPr>
            <p:ph type="subTitle" idx="7"/>
          </p:nvPr>
        </p:nvSpPr>
        <p:spPr>
          <a:xfrm>
            <a:off x="5321375" y="1533025"/>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43" name="Google Shape;343;p40"/>
          <p:cNvSpPr txBox="1">
            <a:spLocks noGrp="1"/>
          </p:cNvSpPr>
          <p:nvPr>
            <p:ph type="subTitle" idx="8"/>
          </p:nvPr>
        </p:nvSpPr>
        <p:spPr>
          <a:xfrm>
            <a:off x="5321375" y="1918195"/>
            <a:ext cx="1188600" cy="15579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344" name="Google Shape;344;p40"/>
          <p:cNvSpPr txBox="1">
            <a:spLocks noGrp="1"/>
          </p:cNvSpPr>
          <p:nvPr>
            <p:ph type="subTitle" idx="9"/>
          </p:nvPr>
        </p:nvSpPr>
        <p:spPr>
          <a:xfrm>
            <a:off x="3181075" y="225075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45" name="Google Shape;345;p40"/>
          <p:cNvSpPr txBox="1">
            <a:spLocks noGrp="1"/>
          </p:cNvSpPr>
          <p:nvPr>
            <p:ph type="subTitle" idx="13"/>
          </p:nvPr>
        </p:nvSpPr>
        <p:spPr>
          <a:xfrm>
            <a:off x="3181075" y="2635923"/>
            <a:ext cx="1188600" cy="962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346" name="Google Shape;346;p40"/>
          <p:cNvSpPr txBox="1">
            <a:spLocks noGrp="1"/>
          </p:cNvSpPr>
          <p:nvPr>
            <p:ph type="subTitle" idx="14"/>
          </p:nvPr>
        </p:nvSpPr>
        <p:spPr>
          <a:xfrm>
            <a:off x="7464688" y="225075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47" name="Google Shape;347;p40"/>
          <p:cNvSpPr txBox="1">
            <a:spLocks noGrp="1"/>
          </p:cNvSpPr>
          <p:nvPr>
            <p:ph type="subTitle" idx="15"/>
          </p:nvPr>
        </p:nvSpPr>
        <p:spPr>
          <a:xfrm>
            <a:off x="7464688" y="2635923"/>
            <a:ext cx="1188600" cy="962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grpSp>
        <p:nvGrpSpPr>
          <p:cNvPr id="348" name="Google Shape;348;p40"/>
          <p:cNvGrpSpPr/>
          <p:nvPr/>
        </p:nvGrpSpPr>
        <p:grpSpPr>
          <a:xfrm>
            <a:off x="563440" y="1530777"/>
            <a:ext cx="329100" cy="2413483"/>
            <a:chOff x="552450" y="1937552"/>
            <a:chExt cx="329100" cy="2413483"/>
          </a:xfrm>
        </p:grpSpPr>
        <p:cxnSp>
          <p:nvCxnSpPr>
            <p:cNvPr id="349" name="Google Shape;349;p40"/>
            <p:cNvCxnSpPr/>
            <p:nvPr/>
          </p:nvCxnSpPr>
          <p:spPr>
            <a:xfrm rot="10800000">
              <a:off x="717000" y="2233646"/>
              <a:ext cx="0" cy="2059500"/>
            </a:xfrm>
            <a:prstGeom prst="straightConnector1">
              <a:avLst/>
            </a:prstGeom>
            <a:noFill/>
            <a:ln w="38100" cap="flat" cmpd="sng">
              <a:solidFill>
                <a:schemeClr val="accent1"/>
              </a:solidFill>
              <a:prstDash val="solid"/>
              <a:round/>
              <a:headEnd type="none" w="med" len="med"/>
              <a:tailEnd type="none" w="med" len="med"/>
            </a:ln>
          </p:spPr>
        </p:cxnSp>
        <p:sp>
          <p:nvSpPr>
            <p:cNvPr id="350" name="Google Shape;350;p40"/>
            <p:cNvSpPr/>
            <p:nvPr/>
          </p:nvSpPr>
          <p:spPr>
            <a:xfrm>
              <a:off x="552450" y="1937552"/>
              <a:ext cx="329100" cy="3291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dk1"/>
                  </a:solidFill>
                  <a:latin typeface="Inter SemiBold"/>
                  <a:ea typeface="Inter SemiBold"/>
                  <a:cs typeface="Inter SemiBold"/>
                  <a:sym typeface="Inter SemiBold"/>
                </a:rPr>
                <a:t>1</a:t>
              </a:r>
              <a:endParaRPr sz="1200">
                <a:solidFill>
                  <a:schemeClr val="dk1"/>
                </a:solidFill>
                <a:latin typeface="Inter SemiBold"/>
                <a:ea typeface="Inter SemiBold"/>
                <a:cs typeface="Inter SemiBold"/>
                <a:sym typeface="Inter SemiBold"/>
              </a:endParaRPr>
            </a:p>
          </p:txBody>
        </p:sp>
        <p:sp>
          <p:nvSpPr>
            <p:cNvPr id="351" name="Google Shape;351;p40"/>
            <p:cNvSpPr/>
            <p:nvPr/>
          </p:nvSpPr>
          <p:spPr>
            <a:xfrm>
              <a:off x="662100" y="4241235"/>
              <a:ext cx="109800" cy="109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1. Content Slide | Timeline Steps (4)">
  <p:cSld name="CUSTOM_2_1_2_1_2_2">
    <p:bg>
      <p:bgPr>
        <a:solidFill>
          <a:schemeClr val="lt1"/>
        </a:solidFill>
        <a:effectLst/>
      </p:bgPr>
    </p:bg>
    <p:spTree>
      <p:nvGrpSpPr>
        <p:cNvPr id="1" name="Shape 352"/>
        <p:cNvGrpSpPr/>
        <p:nvPr/>
      </p:nvGrpSpPr>
      <p:grpSpPr>
        <a:xfrm>
          <a:off x="0" y="0"/>
          <a:ext cx="0" cy="0"/>
          <a:chOff x="0" y="0"/>
          <a:chExt cx="0" cy="0"/>
        </a:xfrm>
      </p:grpSpPr>
      <p:cxnSp>
        <p:nvCxnSpPr>
          <p:cNvPr id="353" name="Google Shape;353;p41"/>
          <p:cNvCxnSpPr/>
          <p:nvPr/>
        </p:nvCxnSpPr>
        <p:spPr>
          <a:xfrm>
            <a:off x="0" y="2753525"/>
            <a:ext cx="9138900" cy="0"/>
          </a:xfrm>
          <a:prstGeom prst="straightConnector1">
            <a:avLst/>
          </a:prstGeom>
          <a:noFill/>
          <a:ln w="9525" cap="flat" cmpd="sng">
            <a:solidFill>
              <a:srgbClr val="09173A"/>
            </a:solidFill>
            <a:prstDash val="solid"/>
            <a:round/>
            <a:headEnd type="none" w="med" len="med"/>
            <a:tailEnd type="none" w="med" len="med"/>
          </a:ln>
        </p:spPr>
      </p:cxnSp>
      <p:grpSp>
        <p:nvGrpSpPr>
          <p:cNvPr id="354" name="Google Shape;354;p41"/>
          <p:cNvGrpSpPr/>
          <p:nvPr/>
        </p:nvGrpSpPr>
        <p:grpSpPr>
          <a:xfrm>
            <a:off x="545133" y="1455937"/>
            <a:ext cx="329100" cy="1349523"/>
            <a:chOff x="2479913" y="2998538"/>
            <a:chExt cx="329100" cy="1349523"/>
          </a:xfrm>
        </p:grpSpPr>
        <p:cxnSp>
          <p:nvCxnSpPr>
            <p:cNvPr id="355" name="Google Shape;355;p41"/>
            <p:cNvCxnSpPr/>
            <p:nvPr/>
          </p:nvCxnSpPr>
          <p:spPr>
            <a:xfrm rot="10800000">
              <a:off x="2644475" y="3256950"/>
              <a:ext cx="0" cy="1036200"/>
            </a:xfrm>
            <a:prstGeom prst="straightConnector1">
              <a:avLst/>
            </a:prstGeom>
            <a:noFill/>
            <a:ln w="38100" cap="flat" cmpd="sng">
              <a:solidFill>
                <a:schemeClr val="accent3"/>
              </a:solidFill>
              <a:prstDash val="solid"/>
              <a:round/>
              <a:headEnd type="none" w="med" len="med"/>
              <a:tailEnd type="none" w="med" len="med"/>
            </a:ln>
          </p:spPr>
        </p:cxnSp>
        <p:sp>
          <p:nvSpPr>
            <p:cNvPr id="356" name="Google Shape;356;p41"/>
            <p:cNvSpPr/>
            <p:nvPr/>
          </p:nvSpPr>
          <p:spPr>
            <a:xfrm>
              <a:off x="2479913" y="2998538"/>
              <a:ext cx="329100" cy="329100"/>
            </a:xfrm>
            <a:prstGeom prst="ellipse">
              <a:avLst/>
            </a:prstGeom>
            <a:solidFill>
              <a:schemeClr val="accent3"/>
            </a:solidFill>
            <a:ln w="19050" cap="flat" cmpd="sng">
              <a:solidFill>
                <a:schemeClr val="accent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1</a:t>
              </a:r>
              <a:endParaRPr sz="1200" b="1">
                <a:latin typeface="Inter"/>
                <a:ea typeface="Inter"/>
                <a:cs typeface="Inter"/>
                <a:sym typeface="Inter"/>
              </a:endParaRPr>
            </a:p>
          </p:txBody>
        </p:sp>
        <p:sp>
          <p:nvSpPr>
            <p:cNvPr id="357" name="Google Shape;357;p41"/>
            <p:cNvSpPr/>
            <p:nvPr/>
          </p:nvSpPr>
          <p:spPr>
            <a:xfrm>
              <a:off x="2589800" y="4238260"/>
              <a:ext cx="109800" cy="109800"/>
            </a:xfrm>
            <a:prstGeom prst="ellipse">
              <a:avLst/>
            </a:prstGeom>
            <a:solidFill>
              <a:schemeClr val="accent3"/>
            </a:solidFill>
            <a:ln w="19050" cap="flat" cmpd="sng">
              <a:solidFill>
                <a:schemeClr val="accent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
        <p:nvSpPr>
          <p:cNvPr id="358" name="Google Shape;358;p41"/>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359" name="Google Shape;359;p4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60" name="Google Shape;360;p41"/>
          <p:cNvSpPr txBox="1">
            <a:spLocks noGrp="1"/>
          </p:cNvSpPr>
          <p:nvPr>
            <p:ph type="subTitle" idx="1"/>
          </p:nvPr>
        </p:nvSpPr>
        <p:spPr>
          <a:xfrm>
            <a:off x="985800" y="145595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highlight>
                  <a:schemeClr val="accent3"/>
                </a:highlight>
              </a:defRPr>
            </a:lvl1pPr>
            <a:lvl2pPr lvl="1" rtl="0">
              <a:lnSpc>
                <a:spcPct val="100000"/>
              </a:lnSpc>
              <a:spcBef>
                <a:spcPts val="1000"/>
              </a:spcBef>
              <a:spcAft>
                <a:spcPts val="0"/>
              </a:spcAft>
              <a:buSzPts val="1400"/>
              <a:buNone/>
              <a:defRPr>
                <a:highlight>
                  <a:schemeClr val="accent3"/>
                </a:highlight>
              </a:defRPr>
            </a:lvl2pPr>
            <a:lvl3pPr lvl="2" rtl="0">
              <a:lnSpc>
                <a:spcPct val="100000"/>
              </a:lnSpc>
              <a:spcBef>
                <a:spcPts val="1000"/>
              </a:spcBef>
              <a:spcAft>
                <a:spcPts val="0"/>
              </a:spcAft>
              <a:buSzPts val="1400"/>
              <a:buNone/>
              <a:defRPr sz="1400">
                <a:highlight>
                  <a:schemeClr val="accent3"/>
                </a:highlight>
              </a:defRPr>
            </a:lvl3pPr>
            <a:lvl4pPr lvl="3" rtl="0">
              <a:lnSpc>
                <a:spcPct val="100000"/>
              </a:lnSpc>
              <a:spcBef>
                <a:spcPts val="1000"/>
              </a:spcBef>
              <a:spcAft>
                <a:spcPts val="0"/>
              </a:spcAft>
              <a:buSzPts val="1400"/>
              <a:buNone/>
              <a:defRPr sz="1400">
                <a:highlight>
                  <a:schemeClr val="accent3"/>
                </a:highlight>
              </a:defRPr>
            </a:lvl4pPr>
            <a:lvl5pPr lvl="4" rtl="0">
              <a:lnSpc>
                <a:spcPct val="100000"/>
              </a:lnSpc>
              <a:spcBef>
                <a:spcPts val="1000"/>
              </a:spcBef>
              <a:spcAft>
                <a:spcPts val="0"/>
              </a:spcAft>
              <a:buSzPts val="1400"/>
              <a:buNone/>
              <a:defRPr sz="1400">
                <a:highlight>
                  <a:schemeClr val="accent3"/>
                </a:highlight>
              </a:defRPr>
            </a:lvl5pPr>
            <a:lvl6pPr lvl="5" rtl="0">
              <a:lnSpc>
                <a:spcPct val="100000"/>
              </a:lnSpc>
              <a:spcBef>
                <a:spcPts val="1000"/>
              </a:spcBef>
              <a:spcAft>
                <a:spcPts val="0"/>
              </a:spcAft>
              <a:buSzPts val="1400"/>
              <a:buNone/>
              <a:defRPr sz="1400">
                <a:highlight>
                  <a:schemeClr val="accent3"/>
                </a:highlight>
              </a:defRPr>
            </a:lvl6pPr>
            <a:lvl7pPr lvl="6" rtl="0">
              <a:lnSpc>
                <a:spcPct val="100000"/>
              </a:lnSpc>
              <a:spcBef>
                <a:spcPts val="1000"/>
              </a:spcBef>
              <a:spcAft>
                <a:spcPts val="0"/>
              </a:spcAft>
              <a:buSzPts val="1400"/>
              <a:buNone/>
              <a:defRPr sz="1400">
                <a:highlight>
                  <a:schemeClr val="accent3"/>
                </a:highlight>
              </a:defRPr>
            </a:lvl7pPr>
            <a:lvl8pPr lvl="7" rtl="0">
              <a:lnSpc>
                <a:spcPct val="100000"/>
              </a:lnSpc>
              <a:spcBef>
                <a:spcPts val="1000"/>
              </a:spcBef>
              <a:spcAft>
                <a:spcPts val="0"/>
              </a:spcAft>
              <a:buSzPts val="1400"/>
              <a:buNone/>
              <a:defRPr sz="1400">
                <a:highlight>
                  <a:schemeClr val="accent3"/>
                </a:highlight>
              </a:defRPr>
            </a:lvl8pPr>
            <a:lvl9pPr lvl="8" rtl="0">
              <a:lnSpc>
                <a:spcPct val="100000"/>
              </a:lnSpc>
              <a:spcBef>
                <a:spcPts val="1000"/>
              </a:spcBef>
              <a:spcAft>
                <a:spcPts val="1000"/>
              </a:spcAft>
              <a:buSzPts val="1400"/>
              <a:buNone/>
              <a:defRPr sz="1400">
                <a:highlight>
                  <a:schemeClr val="accent3"/>
                </a:highlight>
              </a:defRPr>
            </a:lvl9pPr>
          </a:lstStyle>
          <a:p>
            <a:endParaRPr/>
          </a:p>
        </p:txBody>
      </p:sp>
      <p:sp>
        <p:nvSpPr>
          <p:cNvPr id="361" name="Google Shape;361;p41"/>
          <p:cNvSpPr txBox="1">
            <a:spLocks noGrp="1"/>
          </p:cNvSpPr>
          <p:nvPr>
            <p:ph type="subTitle" idx="2"/>
          </p:nvPr>
        </p:nvSpPr>
        <p:spPr>
          <a:xfrm>
            <a:off x="985800" y="1779997"/>
            <a:ext cx="1188600" cy="735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highlight>
                  <a:schemeClr val="accent3"/>
                </a:highlight>
                <a:latin typeface="Inter"/>
                <a:ea typeface="Inter"/>
                <a:cs typeface="Inter"/>
                <a:sym typeface="Inter"/>
              </a:defRPr>
            </a:lvl1pPr>
            <a:lvl2pPr lvl="1" rtl="0">
              <a:lnSpc>
                <a:spcPct val="100000"/>
              </a:lnSpc>
              <a:spcBef>
                <a:spcPts val="1000"/>
              </a:spcBef>
              <a:spcAft>
                <a:spcPts val="0"/>
              </a:spcAft>
              <a:buSzPts val="1000"/>
              <a:buNone/>
              <a:defRPr sz="1000">
                <a:highlight>
                  <a:schemeClr val="accent3"/>
                </a:highlight>
              </a:defRPr>
            </a:lvl2pPr>
            <a:lvl3pPr lvl="2" rtl="0">
              <a:lnSpc>
                <a:spcPct val="100000"/>
              </a:lnSpc>
              <a:spcBef>
                <a:spcPts val="1000"/>
              </a:spcBef>
              <a:spcAft>
                <a:spcPts val="0"/>
              </a:spcAft>
              <a:buSzPts val="1000"/>
              <a:buNone/>
              <a:defRPr>
                <a:highlight>
                  <a:schemeClr val="accent3"/>
                </a:highlight>
              </a:defRPr>
            </a:lvl3pPr>
            <a:lvl4pPr lvl="3" rtl="0">
              <a:lnSpc>
                <a:spcPct val="100000"/>
              </a:lnSpc>
              <a:spcBef>
                <a:spcPts val="1000"/>
              </a:spcBef>
              <a:spcAft>
                <a:spcPts val="0"/>
              </a:spcAft>
              <a:buSzPts val="1000"/>
              <a:buNone/>
              <a:defRPr sz="1000">
                <a:highlight>
                  <a:schemeClr val="accent3"/>
                </a:highlight>
              </a:defRPr>
            </a:lvl4pPr>
            <a:lvl5pPr lvl="4" rtl="0">
              <a:lnSpc>
                <a:spcPct val="100000"/>
              </a:lnSpc>
              <a:spcBef>
                <a:spcPts val="1000"/>
              </a:spcBef>
              <a:spcAft>
                <a:spcPts val="0"/>
              </a:spcAft>
              <a:buSzPts val="1000"/>
              <a:buNone/>
              <a:defRPr sz="1000">
                <a:highlight>
                  <a:schemeClr val="accent3"/>
                </a:highlight>
              </a:defRPr>
            </a:lvl5pPr>
            <a:lvl6pPr lvl="5" rtl="0">
              <a:lnSpc>
                <a:spcPct val="100000"/>
              </a:lnSpc>
              <a:spcBef>
                <a:spcPts val="1000"/>
              </a:spcBef>
              <a:spcAft>
                <a:spcPts val="0"/>
              </a:spcAft>
              <a:buSzPts val="1000"/>
              <a:buNone/>
              <a:defRPr sz="1000">
                <a:highlight>
                  <a:schemeClr val="accent3"/>
                </a:highlight>
              </a:defRPr>
            </a:lvl6pPr>
            <a:lvl7pPr lvl="6" rtl="0">
              <a:lnSpc>
                <a:spcPct val="100000"/>
              </a:lnSpc>
              <a:spcBef>
                <a:spcPts val="1000"/>
              </a:spcBef>
              <a:spcAft>
                <a:spcPts val="0"/>
              </a:spcAft>
              <a:buSzPts val="1000"/>
              <a:buNone/>
              <a:defRPr sz="1000">
                <a:highlight>
                  <a:schemeClr val="accent3"/>
                </a:highlight>
              </a:defRPr>
            </a:lvl7pPr>
            <a:lvl8pPr lvl="7" rtl="0">
              <a:lnSpc>
                <a:spcPct val="100000"/>
              </a:lnSpc>
              <a:spcBef>
                <a:spcPts val="1000"/>
              </a:spcBef>
              <a:spcAft>
                <a:spcPts val="0"/>
              </a:spcAft>
              <a:buSzPts val="1000"/>
              <a:buNone/>
              <a:defRPr sz="1000">
                <a:highlight>
                  <a:schemeClr val="accent3"/>
                </a:highlight>
              </a:defRPr>
            </a:lvl8pPr>
            <a:lvl9pPr lvl="8" rtl="0">
              <a:lnSpc>
                <a:spcPct val="100000"/>
              </a:lnSpc>
              <a:spcBef>
                <a:spcPts val="1000"/>
              </a:spcBef>
              <a:spcAft>
                <a:spcPts val="1000"/>
              </a:spcAft>
              <a:buSzPts val="1000"/>
              <a:buNone/>
              <a:defRPr sz="1000">
                <a:highlight>
                  <a:schemeClr val="accent3"/>
                </a:highlight>
              </a:defRPr>
            </a:lvl9pPr>
          </a:lstStyle>
          <a:p>
            <a:endParaRPr/>
          </a:p>
        </p:txBody>
      </p:sp>
      <p:sp>
        <p:nvSpPr>
          <p:cNvPr id="362" name="Google Shape;362;p41"/>
          <p:cNvSpPr txBox="1">
            <a:spLocks noGrp="1"/>
          </p:cNvSpPr>
          <p:nvPr>
            <p:ph type="subTitle" idx="3"/>
          </p:nvPr>
        </p:nvSpPr>
        <p:spPr>
          <a:xfrm>
            <a:off x="5050650" y="145595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63" name="Google Shape;363;p41"/>
          <p:cNvSpPr txBox="1">
            <a:spLocks noGrp="1"/>
          </p:cNvSpPr>
          <p:nvPr>
            <p:ph type="subTitle" idx="4"/>
          </p:nvPr>
        </p:nvSpPr>
        <p:spPr>
          <a:xfrm>
            <a:off x="5050650" y="1779997"/>
            <a:ext cx="1188600" cy="735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364" name="Google Shape;364;p41"/>
          <p:cNvSpPr txBox="1">
            <a:spLocks noGrp="1"/>
          </p:cNvSpPr>
          <p:nvPr>
            <p:ph type="subTitle" idx="5"/>
          </p:nvPr>
        </p:nvSpPr>
        <p:spPr>
          <a:xfrm>
            <a:off x="3006425" y="366660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65" name="Google Shape;365;p41"/>
          <p:cNvSpPr txBox="1">
            <a:spLocks noGrp="1"/>
          </p:cNvSpPr>
          <p:nvPr>
            <p:ph type="subTitle" idx="6"/>
          </p:nvPr>
        </p:nvSpPr>
        <p:spPr>
          <a:xfrm>
            <a:off x="3006425" y="3990649"/>
            <a:ext cx="1188600" cy="6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366" name="Google Shape;366;p41"/>
          <p:cNvSpPr txBox="1">
            <a:spLocks noGrp="1"/>
          </p:cNvSpPr>
          <p:nvPr>
            <p:ph type="subTitle" idx="7"/>
          </p:nvPr>
        </p:nvSpPr>
        <p:spPr>
          <a:xfrm>
            <a:off x="7089138" y="366660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67" name="Google Shape;367;p41"/>
          <p:cNvSpPr txBox="1">
            <a:spLocks noGrp="1"/>
          </p:cNvSpPr>
          <p:nvPr>
            <p:ph type="subTitle" idx="8"/>
          </p:nvPr>
        </p:nvSpPr>
        <p:spPr>
          <a:xfrm>
            <a:off x="7089147" y="3990649"/>
            <a:ext cx="1188600" cy="6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grpSp>
        <p:nvGrpSpPr>
          <p:cNvPr id="368" name="Google Shape;368;p41"/>
          <p:cNvGrpSpPr/>
          <p:nvPr/>
        </p:nvGrpSpPr>
        <p:grpSpPr>
          <a:xfrm>
            <a:off x="2584983" y="2695660"/>
            <a:ext cx="329100" cy="1297452"/>
            <a:chOff x="2479913" y="4238260"/>
            <a:chExt cx="329100" cy="1297452"/>
          </a:xfrm>
        </p:grpSpPr>
        <p:cxnSp>
          <p:nvCxnSpPr>
            <p:cNvPr id="369" name="Google Shape;369;p41"/>
            <p:cNvCxnSpPr/>
            <p:nvPr/>
          </p:nvCxnSpPr>
          <p:spPr>
            <a:xfrm>
              <a:off x="2644475" y="4293150"/>
              <a:ext cx="0" cy="1005600"/>
            </a:xfrm>
            <a:prstGeom prst="straightConnector1">
              <a:avLst/>
            </a:prstGeom>
            <a:noFill/>
            <a:ln w="38100" cap="flat" cmpd="sng">
              <a:solidFill>
                <a:srgbClr val="D4D6EC"/>
              </a:solidFill>
              <a:prstDash val="solid"/>
              <a:round/>
              <a:headEnd type="none" w="med" len="med"/>
              <a:tailEnd type="none" w="med" len="med"/>
            </a:ln>
          </p:spPr>
        </p:cxnSp>
        <p:sp>
          <p:nvSpPr>
            <p:cNvPr id="370" name="Google Shape;370;p41"/>
            <p:cNvSpPr/>
            <p:nvPr/>
          </p:nvSpPr>
          <p:spPr>
            <a:xfrm>
              <a:off x="2479913" y="5206613"/>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2</a:t>
              </a:r>
              <a:endParaRPr sz="1200" b="1">
                <a:latin typeface="Inter"/>
                <a:ea typeface="Inter"/>
                <a:cs typeface="Inter"/>
                <a:sym typeface="Inter"/>
              </a:endParaRPr>
            </a:p>
          </p:txBody>
        </p:sp>
        <p:sp>
          <p:nvSpPr>
            <p:cNvPr id="371" name="Google Shape;371;p41"/>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372" name="Google Shape;372;p41"/>
          <p:cNvGrpSpPr/>
          <p:nvPr/>
        </p:nvGrpSpPr>
        <p:grpSpPr>
          <a:xfrm>
            <a:off x="4624833" y="1455937"/>
            <a:ext cx="329100" cy="1349523"/>
            <a:chOff x="2479913" y="2998538"/>
            <a:chExt cx="329100" cy="1349523"/>
          </a:xfrm>
        </p:grpSpPr>
        <p:cxnSp>
          <p:nvCxnSpPr>
            <p:cNvPr id="373" name="Google Shape;373;p41"/>
            <p:cNvCxnSpPr/>
            <p:nvPr/>
          </p:nvCxnSpPr>
          <p:spPr>
            <a:xfrm rot="10800000">
              <a:off x="2644475" y="3256950"/>
              <a:ext cx="0" cy="1036200"/>
            </a:xfrm>
            <a:prstGeom prst="straightConnector1">
              <a:avLst/>
            </a:prstGeom>
            <a:noFill/>
            <a:ln w="38100" cap="flat" cmpd="sng">
              <a:solidFill>
                <a:srgbClr val="D4D6EC"/>
              </a:solidFill>
              <a:prstDash val="solid"/>
              <a:round/>
              <a:headEnd type="none" w="med" len="med"/>
              <a:tailEnd type="none" w="med" len="med"/>
            </a:ln>
          </p:spPr>
        </p:cxnSp>
        <p:sp>
          <p:nvSpPr>
            <p:cNvPr id="374" name="Google Shape;374;p41"/>
            <p:cNvSpPr/>
            <p:nvPr/>
          </p:nvSpPr>
          <p:spPr>
            <a:xfrm>
              <a:off x="2479913" y="2998538"/>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3</a:t>
              </a:r>
              <a:endParaRPr sz="1200" b="1">
                <a:latin typeface="Inter"/>
                <a:ea typeface="Inter"/>
                <a:cs typeface="Inter"/>
                <a:sym typeface="Inter"/>
              </a:endParaRPr>
            </a:p>
          </p:txBody>
        </p:sp>
        <p:sp>
          <p:nvSpPr>
            <p:cNvPr id="375" name="Google Shape;375;p41"/>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376" name="Google Shape;376;p41"/>
          <p:cNvGrpSpPr/>
          <p:nvPr/>
        </p:nvGrpSpPr>
        <p:grpSpPr>
          <a:xfrm>
            <a:off x="6664683" y="2695660"/>
            <a:ext cx="329100" cy="1297452"/>
            <a:chOff x="2479913" y="4238260"/>
            <a:chExt cx="329100" cy="1297452"/>
          </a:xfrm>
        </p:grpSpPr>
        <p:cxnSp>
          <p:nvCxnSpPr>
            <p:cNvPr id="377" name="Google Shape;377;p41"/>
            <p:cNvCxnSpPr/>
            <p:nvPr/>
          </p:nvCxnSpPr>
          <p:spPr>
            <a:xfrm>
              <a:off x="2644475" y="4293150"/>
              <a:ext cx="0" cy="1005600"/>
            </a:xfrm>
            <a:prstGeom prst="straightConnector1">
              <a:avLst/>
            </a:prstGeom>
            <a:noFill/>
            <a:ln w="38100" cap="flat" cmpd="sng">
              <a:solidFill>
                <a:srgbClr val="D4D6EC"/>
              </a:solidFill>
              <a:prstDash val="solid"/>
              <a:round/>
              <a:headEnd type="none" w="med" len="med"/>
              <a:tailEnd type="none" w="med" len="med"/>
            </a:ln>
          </p:spPr>
        </p:cxnSp>
        <p:sp>
          <p:nvSpPr>
            <p:cNvPr id="378" name="Google Shape;378;p41"/>
            <p:cNvSpPr/>
            <p:nvPr/>
          </p:nvSpPr>
          <p:spPr>
            <a:xfrm>
              <a:off x="2479913" y="5206613"/>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4</a:t>
              </a:r>
              <a:endParaRPr sz="1200" b="1">
                <a:latin typeface="Inter"/>
                <a:ea typeface="Inter"/>
                <a:cs typeface="Inter"/>
                <a:sym typeface="Inter"/>
              </a:endParaRPr>
            </a:p>
          </p:txBody>
        </p:sp>
        <p:sp>
          <p:nvSpPr>
            <p:cNvPr id="379" name="Google Shape;379;p41"/>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Tree>
  </p:cSld>
  <p:clrMapOvr>
    <a:masterClrMapping/>
  </p:clrMapOvr>
  <p:extLst>
    <p:ext uri="{DCECCB84-F9BA-43D5-87BE-67443E8EF086}">
      <p15:sldGuideLst xmlns:p15="http://schemas.microsoft.com/office/powerpoint/2012/main">
        <p15:guide id="1" orient="horz" pos="231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 Content Slide | Timeline Steps (6)">
  <p:cSld name="CUSTOM_2_1_2_1_2_2_1">
    <p:bg>
      <p:bgPr>
        <a:solidFill>
          <a:schemeClr val="lt1"/>
        </a:solidFill>
        <a:effectLst/>
      </p:bgPr>
    </p:bg>
    <p:spTree>
      <p:nvGrpSpPr>
        <p:cNvPr id="1" name="Shape 380"/>
        <p:cNvGrpSpPr/>
        <p:nvPr/>
      </p:nvGrpSpPr>
      <p:grpSpPr>
        <a:xfrm>
          <a:off x="0" y="0"/>
          <a:ext cx="0" cy="0"/>
          <a:chOff x="0" y="0"/>
          <a:chExt cx="0" cy="0"/>
        </a:xfrm>
      </p:grpSpPr>
      <p:cxnSp>
        <p:nvCxnSpPr>
          <p:cNvPr id="381" name="Google Shape;381;p42"/>
          <p:cNvCxnSpPr/>
          <p:nvPr/>
        </p:nvCxnSpPr>
        <p:spPr>
          <a:xfrm>
            <a:off x="0" y="2753525"/>
            <a:ext cx="9138900" cy="0"/>
          </a:xfrm>
          <a:prstGeom prst="straightConnector1">
            <a:avLst/>
          </a:prstGeom>
          <a:noFill/>
          <a:ln w="9525" cap="flat" cmpd="sng">
            <a:solidFill>
              <a:srgbClr val="09173A"/>
            </a:solidFill>
            <a:prstDash val="solid"/>
            <a:round/>
            <a:headEnd type="none" w="med" len="med"/>
            <a:tailEnd type="none" w="med" len="med"/>
          </a:ln>
        </p:spPr>
      </p:cxnSp>
      <p:grpSp>
        <p:nvGrpSpPr>
          <p:cNvPr id="382" name="Google Shape;382;p42"/>
          <p:cNvGrpSpPr/>
          <p:nvPr/>
        </p:nvGrpSpPr>
        <p:grpSpPr>
          <a:xfrm>
            <a:off x="545133" y="1455937"/>
            <a:ext cx="329100" cy="1349523"/>
            <a:chOff x="2479913" y="2998538"/>
            <a:chExt cx="329100" cy="1349523"/>
          </a:xfrm>
        </p:grpSpPr>
        <p:cxnSp>
          <p:nvCxnSpPr>
            <p:cNvPr id="383" name="Google Shape;383;p42"/>
            <p:cNvCxnSpPr/>
            <p:nvPr/>
          </p:nvCxnSpPr>
          <p:spPr>
            <a:xfrm rot="10800000">
              <a:off x="2644475" y="3256950"/>
              <a:ext cx="0" cy="1036200"/>
            </a:xfrm>
            <a:prstGeom prst="straightConnector1">
              <a:avLst/>
            </a:prstGeom>
            <a:noFill/>
            <a:ln w="38100" cap="flat" cmpd="sng">
              <a:solidFill>
                <a:schemeClr val="accent3"/>
              </a:solidFill>
              <a:prstDash val="solid"/>
              <a:round/>
              <a:headEnd type="none" w="med" len="med"/>
              <a:tailEnd type="none" w="med" len="med"/>
            </a:ln>
          </p:spPr>
        </p:cxnSp>
        <p:sp>
          <p:nvSpPr>
            <p:cNvPr id="384" name="Google Shape;384;p42"/>
            <p:cNvSpPr/>
            <p:nvPr/>
          </p:nvSpPr>
          <p:spPr>
            <a:xfrm>
              <a:off x="2479913" y="2998538"/>
              <a:ext cx="329100" cy="329100"/>
            </a:xfrm>
            <a:prstGeom prst="ellipse">
              <a:avLst/>
            </a:prstGeom>
            <a:solidFill>
              <a:schemeClr val="accent3"/>
            </a:solidFill>
            <a:ln w="19050" cap="flat" cmpd="sng">
              <a:solidFill>
                <a:schemeClr val="accent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1</a:t>
              </a:r>
              <a:endParaRPr sz="1200" b="1">
                <a:latin typeface="Inter"/>
                <a:ea typeface="Inter"/>
                <a:cs typeface="Inter"/>
                <a:sym typeface="Inter"/>
              </a:endParaRPr>
            </a:p>
          </p:txBody>
        </p:sp>
        <p:sp>
          <p:nvSpPr>
            <p:cNvPr id="385" name="Google Shape;385;p42"/>
            <p:cNvSpPr/>
            <p:nvPr/>
          </p:nvSpPr>
          <p:spPr>
            <a:xfrm>
              <a:off x="2589800" y="4238260"/>
              <a:ext cx="109800" cy="109800"/>
            </a:xfrm>
            <a:prstGeom prst="ellipse">
              <a:avLst/>
            </a:prstGeom>
            <a:solidFill>
              <a:schemeClr val="accent3"/>
            </a:solidFill>
            <a:ln w="19050" cap="flat" cmpd="sng">
              <a:solidFill>
                <a:schemeClr val="accent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
        <p:nvSpPr>
          <p:cNvPr id="386" name="Google Shape;386;p42"/>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387" name="Google Shape;387;p4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88" name="Google Shape;388;p42"/>
          <p:cNvSpPr txBox="1">
            <a:spLocks noGrp="1"/>
          </p:cNvSpPr>
          <p:nvPr>
            <p:ph type="subTitle" idx="1"/>
          </p:nvPr>
        </p:nvSpPr>
        <p:spPr>
          <a:xfrm>
            <a:off x="985800" y="145595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highlight>
                  <a:schemeClr val="accent3"/>
                </a:highlight>
              </a:defRPr>
            </a:lvl1pPr>
            <a:lvl2pPr lvl="1" rtl="0">
              <a:lnSpc>
                <a:spcPct val="100000"/>
              </a:lnSpc>
              <a:spcBef>
                <a:spcPts val="1000"/>
              </a:spcBef>
              <a:spcAft>
                <a:spcPts val="0"/>
              </a:spcAft>
              <a:buSzPts val="1400"/>
              <a:buNone/>
              <a:defRPr>
                <a:highlight>
                  <a:schemeClr val="accent3"/>
                </a:highlight>
              </a:defRPr>
            </a:lvl2pPr>
            <a:lvl3pPr lvl="2" rtl="0">
              <a:lnSpc>
                <a:spcPct val="100000"/>
              </a:lnSpc>
              <a:spcBef>
                <a:spcPts val="1000"/>
              </a:spcBef>
              <a:spcAft>
                <a:spcPts val="0"/>
              </a:spcAft>
              <a:buSzPts val="1400"/>
              <a:buNone/>
              <a:defRPr sz="1400">
                <a:highlight>
                  <a:schemeClr val="accent3"/>
                </a:highlight>
              </a:defRPr>
            </a:lvl3pPr>
            <a:lvl4pPr lvl="3" rtl="0">
              <a:lnSpc>
                <a:spcPct val="100000"/>
              </a:lnSpc>
              <a:spcBef>
                <a:spcPts val="1000"/>
              </a:spcBef>
              <a:spcAft>
                <a:spcPts val="0"/>
              </a:spcAft>
              <a:buSzPts val="1400"/>
              <a:buNone/>
              <a:defRPr sz="1400">
                <a:highlight>
                  <a:schemeClr val="accent3"/>
                </a:highlight>
              </a:defRPr>
            </a:lvl4pPr>
            <a:lvl5pPr lvl="4" rtl="0">
              <a:lnSpc>
                <a:spcPct val="100000"/>
              </a:lnSpc>
              <a:spcBef>
                <a:spcPts val="1000"/>
              </a:spcBef>
              <a:spcAft>
                <a:spcPts val="0"/>
              </a:spcAft>
              <a:buSzPts val="1400"/>
              <a:buNone/>
              <a:defRPr sz="1400">
                <a:highlight>
                  <a:schemeClr val="accent3"/>
                </a:highlight>
              </a:defRPr>
            </a:lvl5pPr>
            <a:lvl6pPr lvl="5" rtl="0">
              <a:lnSpc>
                <a:spcPct val="100000"/>
              </a:lnSpc>
              <a:spcBef>
                <a:spcPts val="1000"/>
              </a:spcBef>
              <a:spcAft>
                <a:spcPts val="0"/>
              </a:spcAft>
              <a:buSzPts val="1400"/>
              <a:buNone/>
              <a:defRPr sz="1400">
                <a:highlight>
                  <a:schemeClr val="accent3"/>
                </a:highlight>
              </a:defRPr>
            </a:lvl6pPr>
            <a:lvl7pPr lvl="6" rtl="0">
              <a:lnSpc>
                <a:spcPct val="100000"/>
              </a:lnSpc>
              <a:spcBef>
                <a:spcPts val="1000"/>
              </a:spcBef>
              <a:spcAft>
                <a:spcPts val="0"/>
              </a:spcAft>
              <a:buSzPts val="1400"/>
              <a:buNone/>
              <a:defRPr sz="1400">
                <a:highlight>
                  <a:schemeClr val="accent3"/>
                </a:highlight>
              </a:defRPr>
            </a:lvl7pPr>
            <a:lvl8pPr lvl="7" rtl="0">
              <a:lnSpc>
                <a:spcPct val="100000"/>
              </a:lnSpc>
              <a:spcBef>
                <a:spcPts val="1000"/>
              </a:spcBef>
              <a:spcAft>
                <a:spcPts val="0"/>
              </a:spcAft>
              <a:buSzPts val="1400"/>
              <a:buNone/>
              <a:defRPr sz="1400">
                <a:highlight>
                  <a:schemeClr val="accent3"/>
                </a:highlight>
              </a:defRPr>
            </a:lvl8pPr>
            <a:lvl9pPr lvl="8" rtl="0">
              <a:lnSpc>
                <a:spcPct val="100000"/>
              </a:lnSpc>
              <a:spcBef>
                <a:spcPts val="1000"/>
              </a:spcBef>
              <a:spcAft>
                <a:spcPts val="1000"/>
              </a:spcAft>
              <a:buSzPts val="1400"/>
              <a:buNone/>
              <a:defRPr sz="1400">
                <a:highlight>
                  <a:schemeClr val="accent3"/>
                </a:highlight>
              </a:defRPr>
            </a:lvl9pPr>
          </a:lstStyle>
          <a:p>
            <a:endParaRPr/>
          </a:p>
        </p:txBody>
      </p:sp>
      <p:sp>
        <p:nvSpPr>
          <p:cNvPr id="389" name="Google Shape;389;p42"/>
          <p:cNvSpPr txBox="1">
            <a:spLocks noGrp="1"/>
          </p:cNvSpPr>
          <p:nvPr>
            <p:ph type="subTitle" idx="2"/>
          </p:nvPr>
        </p:nvSpPr>
        <p:spPr>
          <a:xfrm>
            <a:off x="985800" y="1779997"/>
            <a:ext cx="1188600" cy="735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highlight>
                  <a:schemeClr val="accent3"/>
                </a:highlight>
                <a:latin typeface="Inter"/>
                <a:ea typeface="Inter"/>
                <a:cs typeface="Inter"/>
                <a:sym typeface="Inter"/>
              </a:defRPr>
            </a:lvl1pPr>
            <a:lvl2pPr lvl="1" rtl="0">
              <a:lnSpc>
                <a:spcPct val="100000"/>
              </a:lnSpc>
              <a:spcBef>
                <a:spcPts val="1000"/>
              </a:spcBef>
              <a:spcAft>
                <a:spcPts val="0"/>
              </a:spcAft>
              <a:buSzPts val="1000"/>
              <a:buNone/>
              <a:defRPr sz="1000">
                <a:highlight>
                  <a:schemeClr val="accent3"/>
                </a:highlight>
              </a:defRPr>
            </a:lvl2pPr>
            <a:lvl3pPr lvl="2" rtl="0">
              <a:lnSpc>
                <a:spcPct val="100000"/>
              </a:lnSpc>
              <a:spcBef>
                <a:spcPts val="1000"/>
              </a:spcBef>
              <a:spcAft>
                <a:spcPts val="0"/>
              </a:spcAft>
              <a:buSzPts val="1000"/>
              <a:buNone/>
              <a:defRPr>
                <a:highlight>
                  <a:schemeClr val="accent3"/>
                </a:highlight>
              </a:defRPr>
            </a:lvl3pPr>
            <a:lvl4pPr lvl="3" rtl="0">
              <a:lnSpc>
                <a:spcPct val="100000"/>
              </a:lnSpc>
              <a:spcBef>
                <a:spcPts val="1000"/>
              </a:spcBef>
              <a:spcAft>
                <a:spcPts val="0"/>
              </a:spcAft>
              <a:buSzPts val="1000"/>
              <a:buNone/>
              <a:defRPr sz="1000">
                <a:highlight>
                  <a:schemeClr val="accent3"/>
                </a:highlight>
              </a:defRPr>
            </a:lvl4pPr>
            <a:lvl5pPr lvl="4" rtl="0">
              <a:lnSpc>
                <a:spcPct val="100000"/>
              </a:lnSpc>
              <a:spcBef>
                <a:spcPts val="1000"/>
              </a:spcBef>
              <a:spcAft>
                <a:spcPts val="0"/>
              </a:spcAft>
              <a:buSzPts val="1000"/>
              <a:buNone/>
              <a:defRPr sz="1000">
                <a:highlight>
                  <a:schemeClr val="accent3"/>
                </a:highlight>
              </a:defRPr>
            </a:lvl5pPr>
            <a:lvl6pPr lvl="5" rtl="0">
              <a:lnSpc>
                <a:spcPct val="100000"/>
              </a:lnSpc>
              <a:spcBef>
                <a:spcPts val="1000"/>
              </a:spcBef>
              <a:spcAft>
                <a:spcPts val="0"/>
              </a:spcAft>
              <a:buSzPts val="1000"/>
              <a:buNone/>
              <a:defRPr sz="1000">
                <a:highlight>
                  <a:schemeClr val="accent3"/>
                </a:highlight>
              </a:defRPr>
            </a:lvl6pPr>
            <a:lvl7pPr lvl="6" rtl="0">
              <a:lnSpc>
                <a:spcPct val="100000"/>
              </a:lnSpc>
              <a:spcBef>
                <a:spcPts val="1000"/>
              </a:spcBef>
              <a:spcAft>
                <a:spcPts val="0"/>
              </a:spcAft>
              <a:buSzPts val="1000"/>
              <a:buNone/>
              <a:defRPr sz="1000">
                <a:highlight>
                  <a:schemeClr val="accent3"/>
                </a:highlight>
              </a:defRPr>
            </a:lvl7pPr>
            <a:lvl8pPr lvl="7" rtl="0">
              <a:lnSpc>
                <a:spcPct val="100000"/>
              </a:lnSpc>
              <a:spcBef>
                <a:spcPts val="1000"/>
              </a:spcBef>
              <a:spcAft>
                <a:spcPts val="0"/>
              </a:spcAft>
              <a:buSzPts val="1000"/>
              <a:buNone/>
              <a:defRPr sz="1000">
                <a:highlight>
                  <a:schemeClr val="accent3"/>
                </a:highlight>
              </a:defRPr>
            </a:lvl8pPr>
            <a:lvl9pPr lvl="8" rtl="0">
              <a:lnSpc>
                <a:spcPct val="100000"/>
              </a:lnSpc>
              <a:spcBef>
                <a:spcPts val="1000"/>
              </a:spcBef>
              <a:spcAft>
                <a:spcPts val="1000"/>
              </a:spcAft>
              <a:buSzPts val="1000"/>
              <a:buNone/>
              <a:defRPr sz="1000">
                <a:highlight>
                  <a:schemeClr val="accent3"/>
                </a:highlight>
              </a:defRPr>
            </a:lvl9pPr>
          </a:lstStyle>
          <a:p>
            <a:endParaRPr/>
          </a:p>
        </p:txBody>
      </p:sp>
      <p:sp>
        <p:nvSpPr>
          <p:cNvPr id="390" name="Google Shape;390;p42"/>
          <p:cNvSpPr txBox="1">
            <a:spLocks noGrp="1"/>
          </p:cNvSpPr>
          <p:nvPr>
            <p:ph type="subTitle" idx="3"/>
          </p:nvPr>
        </p:nvSpPr>
        <p:spPr>
          <a:xfrm>
            <a:off x="3547900" y="145595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91" name="Google Shape;391;p42"/>
          <p:cNvSpPr txBox="1">
            <a:spLocks noGrp="1"/>
          </p:cNvSpPr>
          <p:nvPr>
            <p:ph type="subTitle" idx="4"/>
          </p:nvPr>
        </p:nvSpPr>
        <p:spPr>
          <a:xfrm>
            <a:off x="3547900" y="1779997"/>
            <a:ext cx="1188600" cy="735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392" name="Google Shape;392;p42"/>
          <p:cNvSpPr txBox="1">
            <a:spLocks noGrp="1"/>
          </p:cNvSpPr>
          <p:nvPr>
            <p:ph type="subTitle" idx="5"/>
          </p:nvPr>
        </p:nvSpPr>
        <p:spPr>
          <a:xfrm>
            <a:off x="2260475" y="366660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93" name="Google Shape;393;p42"/>
          <p:cNvSpPr txBox="1">
            <a:spLocks noGrp="1"/>
          </p:cNvSpPr>
          <p:nvPr>
            <p:ph type="subTitle" idx="6"/>
          </p:nvPr>
        </p:nvSpPr>
        <p:spPr>
          <a:xfrm>
            <a:off x="2260475" y="3990649"/>
            <a:ext cx="1188600" cy="6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394" name="Google Shape;394;p42"/>
          <p:cNvSpPr txBox="1">
            <a:spLocks noGrp="1"/>
          </p:cNvSpPr>
          <p:nvPr>
            <p:ph type="subTitle" idx="7"/>
          </p:nvPr>
        </p:nvSpPr>
        <p:spPr>
          <a:xfrm>
            <a:off x="4846113" y="366660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395" name="Google Shape;395;p42"/>
          <p:cNvSpPr txBox="1">
            <a:spLocks noGrp="1"/>
          </p:cNvSpPr>
          <p:nvPr>
            <p:ph type="subTitle" idx="8"/>
          </p:nvPr>
        </p:nvSpPr>
        <p:spPr>
          <a:xfrm>
            <a:off x="4846122" y="3990649"/>
            <a:ext cx="1188600" cy="6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grpSp>
        <p:nvGrpSpPr>
          <p:cNvPr id="396" name="Google Shape;396;p42"/>
          <p:cNvGrpSpPr/>
          <p:nvPr/>
        </p:nvGrpSpPr>
        <p:grpSpPr>
          <a:xfrm>
            <a:off x="1832558" y="2695660"/>
            <a:ext cx="329100" cy="1297452"/>
            <a:chOff x="2479913" y="4238260"/>
            <a:chExt cx="329100" cy="1297452"/>
          </a:xfrm>
        </p:grpSpPr>
        <p:cxnSp>
          <p:nvCxnSpPr>
            <p:cNvPr id="397" name="Google Shape;397;p42"/>
            <p:cNvCxnSpPr/>
            <p:nvPr/>
          </p:nvCxnSpPr>
          <p:spPr>
            <a:xfrm>
              <a:off x="2644475" y="4293150"/>
              <a:ext cx="0" cy="1005600"/>
            </a:xfrm>
            <a:prstGeom prst="straightConnector1">
              <a:avLst/>
            </a:prstGeom>
            <a:noFill/>
            <a:ln w="38100" cap="flat" cmpd="sng">
              <a:solidFill>
                <a:srgbClr val="D4D6EC"/>
              </a:solidFill>
              <a:prstDash val="solid"/>
              <a:round/>
              <a:headEnd type="none" w="med" len="med"/>
              <a:tailEnd type="none" w="med" len="med"/>
            </a:ln>
          </p:spPr>
        </p:cxnSp>
        <p:sp>
          <p:nvSpPr>
            <p:cNvPr id="398" name="Google Shape;398;p42"/>
            <p:cNvSpPr/>
            <p:nvPr/>
          </p:nvSpPr>
          <p:spPr>
            <a:xfrm>
              <a:off x="2479913" y="5206613"/>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2</a:t>
              </a:r>
              <a:endParaRPr sz="1200" b="1">
                <a:latin typeface="Inter"/>
                <a:ea typeface="Inter"/>
                <a:cs typeface="Inter"/>
                <a:sym typeface="Inter"/>
              </a:endParaRPr>
            </a:p>
          </p:txBody>
        </p:sp>
        <p:sp>
          <p:nvSpPr>
            <p:cNvPr id="399" name="Google Shape;399;p42"/>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400" name="Google Shape;400;p42"/>
          <p:cNvGrpSpPr/>
          <p:nvPr/>
        </p:nvGrpSpPr>
        <p:grpSpPr>
          <a:xfrm>
            <a:off x="3119983" y="1455937"/>
            <a:ext cx="329100" cy="1349523"/>
            <a:chOff x="2479913" y="2998538"/>
            <a:chExt cx="329100" cy="1349523"/>
          </a:xfrm>
        </p:grpSpPr>
        <p:cxnSp>
          <p:nvCxnSpPr>
            <p:cNvPr id="401" name="Google Shape;401;p42"/>
            <p:cNvCxnSpPr/>
            <p:nvPr/>
          </p:nvCxnSpPr>
          <p:spPr>
            <a:xfrm rot="10800000">
              <a:off x="2644475" y="3256950"/>
              <a:ext cx="0" cy="1036200"/>
            </a:xfrm>
            <a:prstGeom prst="straightConnector1">
              <a:avLst/>
            </a:prstGeom>
            <a:noFill/>
            <a:ln w="38100" cap="flat" cmpd="sng">
              <a:solidFill>
                <a:srgbClr val="D4D6EC"/>
              </a:solidFill>
              <a:prstDash val="solid"/>
              <a:round/>
              <a:headEnd type="none" w="med" len="med"/>
              <a:tailEnd type="none" w="med" len="med"/>
            </a:ln>
          </p:spPr>
        </p:cxnSp>
        <p:sp>
          <p:nvSpPr>
            <p:cNvPr id="402" name="Google Shape;402;p42"/>
            <p:cNvSpPr/>
            <p:nvPr/>
          </p:nvSpPr>
          <p:spPr>
            <a:xfrm>
              <a:off x="2479913" y="2998538"/>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3</a:t>
              </a:r>
              <a:endParaRPr sz="1200" b="1">
                <a:latin typeface="Inter"/>
                <a:ea typeface="Inter"/>
                <a:cs typeface="Inter"/>
                <a:sym typeface="Inter"/>
              </a:endParaRPr>
            </a:p>
          </p:txBody>
        </p:sp>
        <p:sp>
          <p:nvSpPr>
            <p:cNvPr id="403" name="Google Shape;403;p42"/>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404" name="Google Shape;404;p42"/>
          <p:cNvGrpSpPr/>
          <p:nvPr/>
        </p:nvGrpSpPr>
        <p:grpSpPr>
          <a:xfrm>
            <a:off x="4407408" y="2695660"/>
            <a:ext cx="329100" cy="1297452"/>
            <a:chOff x="2479913" y="4238260"/>
            <a:chExt cx="329100" cy="1297452"/>
          </a:xfrm>
        </p:grpSpPr>
        <p:cxnSp>
          <p:nvCxnSpPr>
            <p:cNvPr id="405" name="Google Shape;405;p42"/>
            <p:cNvCxnSpPr/>
            <p:nvPr/>
          </p:nvCxnSpPr>
          <p:spPr>
            <a:xfrm>
              <a:off x="2644475" y="4293150"/>
              <a:ext cx="0" cy="1005600"/>
            </a:xfrm>
            <a:prstGeom prst="straightConnector1">
              <a:avLst/>
            </a:prstGeom>
            <a:noFill/>
            <a:ln w="38100" cap="flat" cmpd="sng">
              <a:solidFill>
                <a:srgbClr val="D4D6EC"/>
              </a:solidFill>
              <a:prstDash val="solid"/>
              <a:round/>
              <a:headEnd type="none" w="med" len="med"/>
              <a:tailEnd type="none" w="med" len="med"/>
            </a:ln>
          </p:spPr>
        </p:cxnSp>
        <p:sp>
          <p:nvSpPr>
            <p:cNvPr id="406" name="Google Shape;406;p42"/>
            <p:cNvSpPr/>
            <p:nvPr/>
          </p:nvSpPr>
          <p:spPr>
            <a:xfrm>
              <a:off x="2479913" y="5206613"/>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4</a:t>
              </a:r>
              <a:endParaRPr sz="1200" b="1">
                <a:latin typeface="Inter"/>
                <a:ea typeface="Inter"/>
                <a:cs typeface="Inter"/>
                <a:sym typeface="Inter"/>
              </a:endParaRPr>
            </a:p>
          </p:txBody>
        </p:sp>
        <p:sp>
          <p:nvSpPr>
            <p:cNvPr id="407" name="Google Shape;407;p42"/>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
        <p:nvSpPr>
          <p:cNvPr id="408" name="Google Shape;408;p42"/>
          <p:cNvSpPr txBox="1">
            <a:spLocks noGrp="1"/>
          </p:cNvSpPr>
          <p:nvPr>
            <p:ph type="subTitle" idx="9"/>
          </p:nvPr>
        </p:nvSpPr>
        <p:spPr>
          <a:xfrm>
            <a:off x="6122750" y="145595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09" name="Google Shape;409;p42"/>
          <p:cNvSpPr txBox="1">
            <a:spLocks noGrp="1"/>
          </p:cNvSpPr>
          <p:nvPr>
            <p:ph type="subTitle" idx="13"/>
          </p:nvPr>
        </p:nvSpPr>
        <p:spPr>
          <a:xfrm>
            <a:off x="6122750" y="1779997"/>
            <a:ext cx="1188600" cy="735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410" name="Google Shape;410;p42"/>
          <p:cNvSpPr txBox="1">
            <a:spLocks noGrp="1"/>
          </p:cNvSpPr>
          <p:nvPr>
            <p:ph type="subTitle" idx="14"/>
          </p:nvPr>
        </p:nvSpPr>
        <p:spPr>
          <a:xfrm>
            <a:off x="7406713" y="3666600"/>
            <a:ext cx="1185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11" name="Google Shape;411;p42"/>
          <p:cNvSpPr txBox="1">
            <a:spLocks noGrp="1"/>
          </p:cNvSpPr>
          <p:nvPr>
            <p:ph type="subTitle" idx="15"/>
          </p:nvPr>
        </p:nvSpPr>
        <p:spPr>
          <a:xfrm>
            <a:off x="7406722" y="3990649"/>
            <a:ext cx="1188600" cy="6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grpSp>
        <p:nvGrpSpPr>
          <p:cNvPr id="412" name="Google Shape;412;p42"/>
          <p:cNvGrpSpPr/>
          <p:nvPr/>
        </p:nvGrpSpPr>
        <p:grpSpPr>
          <a:xfrm>
            <a:off x="5694833" y="1455937"/>
            <a:ext cx="329100" cy="1349523"/>
            <a:chOff x="2479913" y="2998538"/>
            <a:chExt cx="329100" cy="1349523"/>
          </a:xfrm>
        </p:grpSpPr>
        <p:cxnSp>
          <p:nvCxnSpPr>
            <p:cNvPr id="413" name="Google Shape;413;p42"/>
            <p:cNvCxnSpPr/>
            <p:nvPr/>
          </p:nvCxnSpPr>
          <p:spPr>
            <a:xfrm rot="10800000">
              <a:off x="2644475" y="3256950"/>
              <a:ext cx="0" cy="1036200"/>
            </a:xfrm>
            <a:prstGeom prst="straightConnector1">
              <a:avLst/>
            </a:prstGeom>
            <a:noFill/>
            <a:ln w="38100" cap="flat" cmpd="sng">
              <a:solidFill>
                <a:srgbClr val="D4D6EC"/>
              </a:solidFill>
              <a:prstDash val="solid"/>
              <a:round/>
              <a:headEnd type="none" w="med" len="med"/>
              <a:tailEnd type="none" w="med" len="med"/>
            </a:ln>
          </p:spPr>
        </p:cxnSp>
        <p:sp>
          <p:nvSpPr>
            <p:cNvPr id="414" name="Google Shape;414;p42"/>
            <p:cNvSpPr/>
            <p:nvPr/>
          </p:nvSpPr>
          <p:spPr>
            <a:xfrm>
              <a:off x="2479913" y="2998538"/>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5</a:t>
              </a:r>
              <a:endParaRPr sz="1200" b="1">
                <a:latin typeface="Inter"/>
                <a:ea typeface="Inter"/>
                <a:cs typeface="Inter"/>
                <a:sym typeface="Inter"/>
              </a:endParaRPr>
            </a:p>
          </p:txBody>
        </p:sp>
        <p:sp>
          <p:nvSpPr>
            <p:cNvPr id="415" name="Google Shape;415;p42"/>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416" name="Google Shape;416;p42"/>
          <p:cNvGrpSpPr/>
          <p:nvPr/>
        </p:nvGrpSpPr>
        <p:grpSpPr>
          <a:xfrm>
            <a:off x="6982258" y="2695660"/>
            <a:ext cx="329100" cy="1297452"/>
            <a:chOff x="2479913" y="4238260"/>
            <a:chExt cx="329100" cy="1297452"/>
          </a:xfrm>
        </p:grpSpPr>
        <p:cxnSp>
          <p:nvCxnSpPr>
            <p:cNvPr id="417" name="Google Shape;417;p42"/>
            <p:cNvCxnSpPr/>
            <p:nvPr/>
          </p:nvCxnSpPr>
          <p:spPr>
            <a:xfrm>
              <a:off x="2644475" y="4293150"/>
              <a:ext cx="0" cy="1005600"/>
            </a:xfrm>
            <a:prstGeom prst="straightConnector1">
              <a:avLst/>
            </a:prstGeom>
            <a:noFill/>
            <a:ln w="38100" cap="flat" cmpd="sng">
              <a:solidFill>
                <a:srgbClr val="D4D6EC"/>
              </a:solidFill>
              <a:prstDash val="solid"/>
              <a:round/>
              <a:headEnd type="none" w="med" len="med"/>
              <a:tailEnd type="none" w="med" len="med"/>
            </a:ln>
          </p:spPr>
        </p:cxnSp>
        <p:sp>
          <p:nvSpPr>
            <p:cNvPr id="418" name="Google Shape;418;p42"/>
            <p:cNvSpPr/>
            <p:nvPr/>
          </p:nvSpPr>
          <p:spPr>
            <a:xfrm>
              <a:off x="2479913" y="5206613"/>
              <a:ext cx="329100" cy="3291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6</a:t>
              </a:r>
              <a:endParaRPr sz="1200" b="1">
                <a:latin typeface="Inter"/>
                <a:ea typeface="Inter"/>
                <a:cs typeface="Inter"/>
                <a:sym typeface="Inter"/>
              </a:endParaRPr>
            </a:p>
          </p:txBody>
        </p:sp>
        <p:sp>
          <p:nvSpPr>
            <p:cNvPr id="419" name="Google Shape;419;p42"/>
            <p:cNvSpPr/>
            <p:nvPr/>
          </p:nvSpPr>
          <p:spPr>
            <a:xfrm>
              <a:off x="2589800" y="4238260"/>
              <a:ext cx="109800" cy="109800"/>
            </a:xfrm>
            <a:prstGeom prst="ellipse">
              <a:avLst/>
            </a:prstGeom>
            <a:solidFill>
              <a:srgbClr val="D4D6EC"/>
            </a:solidFill>
            <a:ln w="19050" cap="flat" cmpd="sng">
              <a:solidFill>
                <a:srgbClr val="D4D6E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1. Content Slide | Timeline Staggered (6)">
  <p:cSld name="CUSTOM_2_1_2_1_2_1">
    <p:bg>
      <p:bgPr>
        <a:solidFill>
          <a:schemeClr val="lt1"/>
        </a:solidFill>
        <a:effectLst/>
      </p:bgPr>
    </p:bg>
    <p:spTree>
      <p:nvGrpSpPr>
        <p:cNvPr id="1" name="Shape 420"/>
        <p:cNvGrpSpPr/>
        <p:nvPr/>
      </p:nvGrpSpPr>
      <p:grpSpPr>
        <a:xfrm>
          <a:off x="0" y="0"/>
          <a:ext cx="0" cy="0"/>
          <a:chOff x="0" y="0"/>
          <a:chExt cx="0" cy="0"/>
        </a:xfrm>
      </p:grpSpPr>
      <p:sp>
        <p:nvSpPr>
          <p:cNvPr id="421" name="Google Shape;421;p43"/>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422" name="Google Shape;422;p4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423" name="Google Shape;423;p43"/>
          <p:cNvCxnSpPr/>
          <p:nvPr/>
        </p:nvCxnSpPr>
        <p:spPr>
          <a:xfrm>
            <a:off x="0" y="3899600"/>
            <a:ext cx="9138900" cy="0"/>
          </a:xfrm>
          <a:prstGeom prst="straightConnector1">
            <a:avLst/>
          </a:prstGeom>
          <a:noFill/>
          <a:ln w="9525" cap="flat" cmpd="sng">
            <a:solidFill>
              <a:srgbClr val="250A46"/>
            </a:solidFill>
            <a:prstDash val="solid"/>
            <a:round/>
            <a:headEnd type="none" w="med" len="med"/>
            <a:tailEnd type="none" w="med" len="med"/>
          </a:ln>
        </p:spPr>
      </p:cxnSp>
      <p:grpSp>
        <p:nvGrpSpPr>
          <p:cNvPr id="424" name="Google Shape;424;p43"/>
          <p:cNvGrpSpPr/>
          <p:nvPr/>
        </p:nvGrpSpPr>
        <p:grpSpPr>
          <a:xfrm>
            <a:off x="1918825" y="2250750"/>
            <a:ext cx="329100" cy="1692023"/>
            <a:chOff x="2479913" y="2656038"/>
            <a:chExt cx="329100" cy="1692023"/>
          </a:xfrm>
        </p:grpSpPr>
        <p:cxnSp>
          <p:nvCxnSpPr>
            <p:cNvPr id="425" name="Google Shape;425;p43"/>
            <p:cNvCxnSpPr/>
            <p:nvPr/>
          </p:nvCxnSpPr>
          <p:spPr>
            <a:xfrm rot="10800000">
              <a:off x="2644475" y="2945250"/>
              <a:ext cx="0" cy="1347900"/>
            </a:xfrm>
            <a:prstGeom prst="straightConnector1">
              <a:avLst/>
            </a:prstGeom>
            <a:noFill/>
            <a:ln w="38100" cap="flat" cmpd="sng">
              <a:solidFill>
                <a:srgbClr val="7AF3FF"/>
              </a:solidFill>
              <a:prstDash val="solid"/>
              <a:round/>
              <a:headEnd type="none" w="med" len="med"/>
              <a:tailEnd type="none" w="med" len="med"/>
            </a:ln>
          </p:spPr>
        </p:cxnSp>
        <p:sp>
          <p:nvSpPr>
            <p:cNvPr id="426" name="Google Shape;426;p43"/>
            <p:cNvSpPr/>
            <p:nvPr/>
          </p:nvSpPr>
          <p:spPr>
            <a:xfrm>
              <a:off x="2479913" y="2656038"/>
              <a:ext cx="329100" cy="329100"/>
            </a:xfrm>
            <a:prstGeom prst="ellipse">
              <a:avLst/>
            </a:prstGeom>
            <a:solidFill>
              <a:srgbClr val="7AF3FF"/>
            </a:solidFill>
            <a:ln w="19050" cap="flat" cmpd="sng">
              <a:solidFill>
                <a:srgbClr val="7AF3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latin typeface="Inter"/>
                  <a:ea typeface="Inter"/>
                  <a:cs typeface="Inter"/>
                  <a:sym typeface="Inter"/>
                </a:rPr>
                <a:t>2</a:t>
              </a:r>
              <a:endParaRPr sz="1200" b="1">
                <a:latin typeface="Inter"/>
                <a:ea typeface="Inter"/>
                <a:cs typeface="Inter"/>
                <a:sym typeface="Inter"/>
              </a:endParaRPr>
            </a:p>
          </p:txBody>
        </p:sp>
        <p:sp>
          <p:nvSpPr>
            <p:cNvPr id="427" name="Google Shape;427;p43"/>
            <p:cNvSpPr/>
            <p:nvPr/>
          </p:nvSpPr>
          <p:spPr>
            <a:xfrm>
              <a:off x="2589800" y="4238260"/>
              <a:ext cx="109800" cy="109800"/>
            </a:xfrm>
            <a:prstGeom prst="ellipse">
              <a:avLst/>
            </a:prstGeom>
            <a:solidFill>
              <a:srgbClr val="7AF3FF"/>
            </a:solidFill>
            <a:ln w="19050" cap="flat" cmpd="sng">
              <a:solidFill>
                <a:srgbClr val="7AF3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428" name="Google Shape;428;p43"/>
          <p:cNvGrpSpPr/>
          <p:nvPr/>
        </p:nvGrpSpPr>
        <p:grpSpPr>
          <a:xfrm>
            <a:off x="4629595" y="2250750"/>
            <a:ext cx="329100" cy="1692023"/>
            <a:chOff x="2479913" y="2656038"/>
            <a:chExt cx="329100" cy="1692023"/>
          </a:xfrm>
        </p:grpSpPr>
        <p:cxnSp>
          <p:nvCxnSpPr>
            <p:cNvPr id="429" name="Google Shape;429;p43"/>
            <p:cNvCxnSpPr/>
            <p:nvPr/>
          </p:nvCxnSpPr>
          <p:spPr>
            <a:xfrm rot="10800000">
              <a:off x="2644475" y="2945250"/>
              <a:ext cx="0" cy="1347900"/>
            </a:xfrm>
            <a:prstGeom prst="straightConnector1">
              <a:avLst/>
            </a:prstGeom>
            <a:noFill/>
            <a:ln w="38100" cap="flat" cmpd="sng">
              <a:solidFill>
                <a:schemeClr val="accent4"/>
              </a:solidFill>
              <a:prstDash val="solid"/>
              <a:round/>
              <a:headEnd type="none" w="med" len="med"/>
              <a:tailEnd type="none" w="med" len="med"/>
            </a:ln>
          </p:spPr>
        </p:cxnSp>
        <p:sp>
          <p:nvSpPr>
            <p:cNvPr id="430" name="Google Shape;430;p43"/>
            <p:cNvSpPr/>
            <p:nvPr/>
          </p:nvSpPr>
          <p:spPr>
            <a:xfrm>
              <a:off x="2479913" y="2656038"/>
              <a:ext cx="329100" cy="329100"/>
            </a:xfrm>
            <a:prstGeom prst="ellipse">
              <a:avLst/>
            </a:prstGeom>
            <a:solidFill>
              <a:schemeClr val="accent4"/>
            </a:solidFill>
            <a:ln w="19050"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FFFFFF"/>
                  </a:solidFill>
                  <a:latin typeface="Inter"/>
                  <a:ea typeface="Inter"/>
                  <a:cs typeface="Inter"/>
                  <a:sym typeface="Inter"/>
                </a:rPr>
                <a:t>4</a:t>
              </a:r>
              <a:endParaRPr sz="1200" b="1">
                <a:solidFill>
                  <a:srgbClr val="FFFFFF"/>
                </a:solidFill>
                <a:latin typeface="Inter"/>
                <a:ea typeface="Inter"/>
                <a:cs typeface="Inter"/>
                <a:sym typeface="Inter"/>
              </a:endParaRPr>
            </a:p>
          </p:txBody>
        </p:sp>
        <p:sp>
          <p:nvSpPr>
            <p:cNvPr id="431" name="Google Shape;431;p43"/>
            <p:cNvSpPr/>
            <p:nvPr/>
          </p:nvSpPr>
          <p:spPr>
            <a:xfrm>
              <a:off x="2589800" y="4238260"/>
              <a:ext cx="109800" cy="109800"/>
            </a:xfrm>
            <a:prstGeom prst="ellipse">
              <a:avLst/>
            </a:prstGeom>
            <a:solidFill>
              <a:schemeClr val="accent4"/>
            </a:solidFill>
            <a:ln w="19050"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432" name="Google Shape;432;p43"/>
          <p:cNvGrpSpPr/>
          <p:nvPr/>
        </p:nvGrpSpPr>
        <p:grpSpPr>
          <a:xfrm>
            <a:off x="3274210" y="1530777"/>
            <a:ext cx="329100" cy="2413483"/>
            <a:chOff x="552450" y="1937552"/>
            <a:chExt cx="329100" cy="2413483"/>
          </a:xfrm>
        </p:grpSpPr>
        <p:cxnSp>
          <p:nvCxnSpPr>
            <p:cNvPr id="433" name="Google Shape;433;p43"/>
            <p:cNvCxnSpPr/>
            <p:nvPr/>
          </p:nvCxnSpPr>
          <p:spPr>
            <a:xfrm rot="10800000">
              <a:off x="717000" y="2233646"/>
              <a:ext cx="0" cy="2059500"/>
            </a:xfrm>
            <a:prstGeom prst="straightConnector1">
              <a:avLst/>
            </a:prstGeom>
            <a:noFill/>
            <a:ln w="38100" cap="flat" cmpd="sng">
              <a:solidFill>
                <a:schemeClr val="accent5"/>
              </a:solidFill>
              <a:prstDash val="solid"/>
              <a:round/>
              <a:headEnd type="none" w="med" len="med"/>
              <a:tailEnd type="none" w="med" len="med"/>
            </a:ln>
          </p:spPr>
        </p:cxnSp>
        <p:sp>
          <p:nvSpPr>
            <p:cNvPr id="434" name="Google Shape;434;p43"/>
            <p:cNvSpPr/>
            <p:nvPr/>
          </p:nvSpPr>
          <p:spPr>
            <a:xfrm>
              <a:off x="552450" y="1937552"/>
              <a:ext cx="329100" cy="329100"/>
            </a:xfrm>
            <a:prstGeom prst="ellipse">
              <a:avLst/>
            </a:prstGeom>
            <a:solidFill>
              <a:schemeClr val="accent5"/>
            </a:solidFill>
            <a:ln w="19050" cap="flat" cmpd="sng">
              <a:solidFill>
                <a:schemeClr val="accent5"/>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dk1"/>
                  </a:solidFill>
                  <a:latin typeface="Inter SemiBold"/>
                  <a:ea typeface="Inter SemiBold"/>
                  <a:cs typeface="Inter SemiBold"/>
                  <a:sym typeface="Inter SemiBold"/>
                </a:rPr>
                <a:t>3</a:t>
              </a:r>
              <a:endParaRPr sz="1200">
                <a:solidFill>
                  <a:schemeClr val="dk1"/>
                </a:solidFill>
                <a:latin typeface="Inter SemiBold"/>
                <a:ea typeface="Inter SemiBold"/>
                <a:cs typeface="Inter SemiBold"/>
                <a:sym typeface="Inter SemiBold"/>
              </a:endParaRPr>
            </a:p>
          </p:txBody>
        </p:sp>
        <p:sp>
          <p:nvSpPr>
            <p:cNvPr id="435" name="Google Shape;435;p43"/>
            <p:cNvSpPr/>
            <p:nvPr/>
          </p:nvSpPr>
          <p:spPr>
            <a:xfrm>
              <a:off x="662100" y="4241235"/>
              <a:ext cx="109800" cy="109800"/>
            </a:xfrm>
            <a:prstGeom prst="ellipse">
              <a:avLst/>
            </a:prstGeom>
            <a:solidFill>
              <a:schemeClr val="accent5"/>
            </a:solidFill>
            <a:ln w="19050" cap="flat" cmpd="sng">
              <a:solidFill>
                <a:schemeClr val="accent5"/>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
        <p:nvSpPr>
          <p:cNvPr id="436" name="Google Shape;436;p43"/>
          <p:cNvSpPr txBox="1">
            <a:spLocks noGrp="1"/>
          </p:cNvSpPr>
          <p:nvPr>
            <p:ph type="subTitle" idx="1"/>
          </p:nvPr>
        </p:nvSpPr>
        <p:spPr>
          <a:xfrm>
            <a:off x="968325" y="1719072"/>
            <a:ext cx="720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37" name="Google Shape;437;p43"/>
          <p:cNvSpPr txBox="1">
            <a:spLocks noGrp="1"/>
          </p:cNvSpPr>
          <p:nvPr>
            <p:ph type="subTitle" idx="2"/>
          </p:nvPr>
        </p:nvSpPr>
        <p:spPr>
          <a:xfrm>
            <a:off x="968325" y="2048257"/>
            <a:ext cx="722400" cy="15579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438" name="Google Shape;438;p43"/>
          <p:cNvSpPr txBox="1">
            <a:spLocks noGrp="1"/>
          </p:cNvSpPr>
          <p:nvPr>
            <p:ph type="subTitle" idx="3"/>
          </p:nvPr>
        </p:nvSpPr>
        <p:spPr>
          <a:xfrm>
            <a:off x="335750"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439" name="Google Shape;439;p43"/>
          <p:cNvSpPr txBox="1">
            <a:spLocks noGrp="1"/>
          </p:cNvSpPr>
          <p:nvPr>
            <p:ph type="subTitle" idx="4"/>
          </p:nvPr>
        </p:nvSpPr>
        <p:spPr>
          <a:xfrm>
            <a:off x="1688688"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440" name="Google Shape;440;p43"/>
          <p:cNvSpPr txBox="1">
            <a:spLocks noGrp="1"/>
          </p:cNvSpPr>
          <p:nvPr>
            <p:ph type="subTitle" idx="5"/>
          </p:nvPr>
        </p:nvSpPr>
        <p:spPr>
          <a:xfrm>
            <a:off x="3041650"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441" name="Google Shape;441;p43"/>
          <p:cNvSpPr txBox="1">
            <a:spLocks noGrp="1"/>
          </p:cNvSpPr>
          <p:nvPr>
            <p:ph type="subTitle" idx="6"/>
          </p:nvPr>
        </p:nvSpPr>
        <p:spPr>
          <a:xfrm>
            <a:off x="4394600"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442" name="Google Shape;442;p43"/>
          <p:cNvSpPr txBox="1">
            <a:spLocks noGrp="1"/>
          </p:cNvSpPr>
          <p:nvPr>
            <p:ph type="subTitle" idx="7"/>
          </p:nvPr>
        </p:nvSpPr>
        <p:spPr>
          <a:xfrm>
            <a:off x="3704988" y="1719072"/>
            <a:ext cx="7203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43" name="Google Shape;443;p43"/>
          <p:cNvSpPr txBox="1">
            <a:spLocks noGrp="1"/>
          </p:cNvSpPr>
          <p:nvPr>
            <p:ph type="subTitle" idx="8"/>
          </p:nvPr>
        </p:nvSpPr>
        <p:spPr>
          <a:xfrm>
            <a:off x="3704988" y="2048256"/>
            <a:ext cx="722400" cy="15579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444" name="Google Shape;444;p43"/>
          <p:cNvSpPr txBox="1">
            <a:spLocks noGrp="1"/>
          </p:cNvSpPr>
          <p:nvPr>
            <p:ph type="subTitle" idx="9"/>
          </p:nvPr>
        </p:nvSpPr>
        <p:spPr>
          <a:xfrm>
            <a:off x="2310075" y="2421513"/>
            <a:ext cx="7203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45" name="Google Shape;445;p43"/>
          <p:cNvSpPr txBox="1">
            <a:spLocks noGrp="1"/>
          </p:cNvSpPr>
          <p:nvPr>
            <p:ph type="subTitle" idx="13"/>
          </p:nvPr>
        </p:nvSpPr>
        <p:spPr>
          <a:xfrm>
            <a:off x="2310075" y="2761488"/>
            <a:ext cx="722400" cy="962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446" name="Google Shape;446;p43"/>
          <p:cNvSpPr txBox="1">
            <a:spLocks noGrp="1"/>
          </p:cNvSpPr>
          <p:nvPr>
            <p:ph type="subTitle" idx="14"/>
          </p:nvPr>
        </p:nvSpPr>
        <p:spPr>
          <a:xfrm>
            <a:off x="5060375" y="2421513"/>
            <a:ext cx="720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47" name="Google Shape;447;p43"/>
          <p:cNvSpPr txBox="1">
            <a:spLocks noGrp="1"/>
          </p:cNvSpPr>
          <p:nvPr>
            <p:ph type="subTitle" idx="15"/>
          </p:nvPr>
        </p:nvSpPr>
        <p:spPr>
          <a:xfrm>
            <a:off x="5060375" y="2761488"/>
            <a:ext cx="722400" cy="962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grpSp>
        <p:nvGrpSpPr>
          <p:cNvPr id="448" name="Google Shape;448;p43"/>
          <p:cNvGrpSpPr/>
          <p:nvPr/>
        </p:nvGrpSpPr>
        <p:grpSpPr>
          <a:xfrm>
            <a:off x="563440" y="1530777"/>
            <a:ext cx="329100" cy="2413483"/>
            <a:chOff x="552450" y="1937552"/>
            <a:chExt cx="329100" cy="2413483"/>
          </a:xfrm>
        </p:grpSpPr>
        <p:cxnSp>
          <p:nvCxnSpPr>
            <p:cNvPr id="449" name="Google Shape;449;p43"/>
            <p:cNvCxnSpPr/>
            <p:nvPr/>
          </p:nvCxnSpPr>
          <p:spPr>
            <a:xfrm rot="10800000">
              <a:off x="717000" y="2233646"/>
              <a:ext cx="0" cy="2059500"/>
            </a:xfrm>
            <a:prstGeom prst="straightConnector1">
              <a:avLst/>
            </a:prstGeom>
            <a:noFill/>
            <a:ln w="38100" cap="flat" cmpd="sng">
              <a:solidFill>
                <a:schemeClr val="accent1"/>
              </a:solidFill>
              <a:prstDash val="solid"/>
              <a:round/>
              <a:headEnd type="none" w="med" len="med"/>
              <a:tailEnd type="none" w="med" len="med"/>
            </a:ln>
          </p:spPr>
        </p:cxnSp>
        <p:sp>
          <p:nvSpPr>
            <p:cNvPr id="450" name="Google Shape;450;p43"/>
            <p:cNvSpPr/>
            <p:nvPr/>
          </p:nvSpPr>
          <p:spPr>
            <a:xfrm>
              <a:off x="552450" y="1937552"/>
              <a:ext cx="329100" cy="3291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dk1"/>
                  </a:solidFill>
                  <a:latin typeface="Inter SemiBold"/>
                  <a:ea typeface="Inter SemiBold"/>
                  <a:cs typeface="Inter SemiBold"/>
                  <a:sym typeface="Inter SemiBold"/>
                </a:rPr>
                <a:t>1</a:t>
              </a:r>
              <a:endParaRPr sz="1200">
                <a:solidFill>
                  <a:schemeClr val="dk1"/>
                </a:solidFill>
                <a:latin typeface="Inter SemiBold"/>
                <a:ea typeface="Inter SemiBold"/>
                <a:cs typeface="Inter SemiBold"/>
                <a:sym typeface="Inter SemiBold"/>
              </a:endParaRPr>
            </a:p>
          </p:txBody>
        </p:sp>
        <p:sp>
          <p:nvSpPr>
            <p:cNvPr id="451" name="Google Shape;451;p43"/>
            <p:cNvSpPr/>
            <p:nvPr/>
          </p:nvSpPr>
          <p:spPr>
            <a:xfrm>
              <a:off x="662100" y="4241235"/>
              <a:ext cx="109800" cy="109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452" name="Google Shape;452;p43"/>
          <p:cNvGrpSpPr/>
          <p:nvPr/>
        </p:nvGrpSpPr>
        <p:grpSpPr>
          <a:xfrm>
            <a:off x="7340366" y="2250750"/>
            <a:ext cx="329100" cy="1692023"/>
            <a:chOff x="2479913" y="2656038"/>
            <a:chExt cx="329100" cy="1692023"/>
          </a:xfrm>
        </p:grpSpPr>
        <p:cxnSp>
          <p:nvCxnSpPr>
            <p:cNvPr id="453" name="Google Shape;453;p43"/>
            <p:cNvCxnSpPr/>
            <p:nvPr/>
          </p:nvCxnSpPr>
          <p:spPr>
            <a:xfrm rot="10800000">
              <a:off x="2644475" y="2945250"/>
              <a:ext cx="0" cy="1347900"/>
            </a:xfrm>
            <a:prstGeom prst="straightConnector1">
              <a:avLst/>
            </a:prstGeom>
            <a:noFill/>
            <a:ln w="38100" cap="flat" cmpd="sng">
              <a:solidFill>
                <a:schemeClr val="accent6"/>
              </a:solidFill>
              <a:prstDash val="solid"/>
              <a:round/>
              <a:headEnd type="none" w="med" len="med"/>
              <a:tailEnd type="none" w="med" len="med"/>
            </a:ln>
          </p:spPr>
        </p:cxnSp>
        <p:sp>
          <p:nvSpPr>
            <p:cNvPr id="454" name="Google Shape;454;p43"/>
            <p:cNvSpPr/>
            <p:nvPr/>
          </p:nvSpPr>
          <p:spPr>
            <a:xfrm>
              <a:off x="2479913" y="2656038"/>
              <a:ext cx="329100" cy="329100"/>
            </a:xfrm>
            <a:prstGeom prst="ellipse">
              <a:avLst/>
            </a:prstGeom>
            <a:solidFill>
              <a:schemeClr val="accent6"/>
            </a:solidFill>
            <a:ln w="19050"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b="1">
                  <a:solidFill>
                    <a:srgbClr val="FFFFFF"/>
                  </a:solidFill>
                  <a:latin typeface="Inter"/>
                  <a:ea typeface="Inter"/>
                  <a:cs typeface="Inter"/>
                  <a:sym typeface="Inter"/>
                </a:rPr>
                <a:t>6</a:t>
              </a:r>
              <a:endParaRPr sz="1200" b="1">
                <a:solidFill>
                  <a:srgbClr val="FFFFFF"/>
                </a:solidFill>
                <a:latin typeface="Inter"/>
                <a:ea typeface="Inter"/>
                <a:cs typeface="Inter"/>
                <a:sym typeface="Inter"/>
              </a:endParaRPr>
            </a:p>
          </p:txBody>
        </p:sp>
        <p:sp>
          <p:nvSpPr>
            <p:cNvPr id="455" name="Google Shape;455;p43"/>
            <p:cNvSpPr/>
            <p:nvPr/>
          </p:nvSpPr>
          <p:spPr>
            <a:xfrm>
              <a:off x="2589800" y="4238260"/>
              <a:ext cx="109800" cy="109800"/>
            </a:xfrm>
            <a:prstGeom prst="ellipse">
              <a:avLst/>
            </a:prstGeom>
            <a:solidFill>
              <a:schemeClr val="accent6"/>
            </a:solidFill>
            <a:ln w="19050"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grpSp>
        <p:nvGrpSpPr>
          <p:cNvPr id="456" name="Google Shape;456;p43"/>
          <p:cNvGrpSpPr/>
          <p:nvPr/>
        </p:nvGrpSpPr>
        <p:grpSpPr>
          <a:xfrm>
            <a:off x="5984980" y="1530777"/>
            <a:ext cx="329100" cy="2413483"/>
            <a:chOff x="552450" y="1937552"/>
            <a:chExt cx="329100" cy="2413483"/>
          </a:xfrm>
        </p:grpSpPr>
        <p:cxnSp>
          <p:nvCxnSpPr>
            <p:cNvPr id="457" name="Google Shape;457;p43"/>
            <p:cNvCxnSpPr/>
            <p:nvPr/>
          </p:nvCxnSpPr>
          <p:spPr>
            <a:xfrm rot="10800000">
              <a:off x="717000" y="2233646"/>
              <a:ext cx="0" cy="2059500"/>
            </a:xfrm>
            <a:prstGeom prst="straightConnector1">
              <a:avLst/>
            </a:prstGeom>
            <a:noFill/>
            <a:ln w="38100" cap="flat" cmpd="sng">
              <a:solidFill>
                <a:schemeClr val="accent2"/>
              </a:solidFill>
              <a:prstDash val="solid"/>
              <a:round/>
              <a:headEnd type="none" w="med" len="med"/>
              <a:tailEnd type="none" w="med" len="med"/>
            </a:ln>
          </p:spPr>
        </p:cxnSp>
        <p:sp>
          <p:nvSpPr>
            <p:cNvPr id="458" name="Google Shape;458;p43"/>
            <p:cNvSpPr/>
            <p:nvPr/>
          </p:nvSpPr>
          <p:spPr>
            <a:xfrm>
              <a:off x="552450" y="1937552"/>
              <a:ext cx="329100" cy="329100"/>
            </a:xfrm>
            <a:prstGeom prst="ellipse">
              <a:avLst/>
            </a:prstGeom>
            <a:solidFill>
              <a:schemeClr val="accent2"/>
            </a:solidFill>
            <a:ln w="19050" cap="flat" cmpd="sng">
              <a:solidFill>
                <a:schemeClr val="accent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lt1"/>
                  </a:solidFill>
                  <a:latin typeface="Inter SemiBold"/>
                  <a:ea typeface="Inter SemiBold"/>
                  <a:cs typeface="Inter SemiBold"/>
                  <a:sym typeface="Inter SemiBold"/>
                </a:rPr>
                <a:t>5</a:t>
              </a:r>
              <a:endParaRPr sz="1200">
                <a:solidFill>
                  <a:schemeClr val="lt1"/>
                </a:solidFill>
                <a:latin typeface="Inter SemiBold"/>
                <a:ea typeface="Inter SemiBold"/>
                <a:cs typeface="Inter SemiBold"/>
                <a:sym typeface="Inter SemiBold"/>
              </a:endParaRPr>
            </a:p>
          </p:txBody>
        </p:sp>
        <p:sp>
          <p:nvSpPr>
            <p:cNvPr id="459" name="Google Shape;459;p43"/>
            <p:cNvSpPr/>
            <p:nvPr/>
          </p:nvSpPr>
          <p:spPr>
            <a:xfrm>
              <a:off x="662100" y="4241235"/>
              <a:ext cx="109800" cy="109800"/>
            </a:xfrm>
            <a:prstGeom prst="ellipse">
              <a:avLst/>
            </a:prstGeom>
            <a:solidFill>
              <a:schemeClr val="accent2"/>
            </a:solidFill>
            <a:ln w="19050" cap="flat" cmpd="sng">
              <a:solidFill>
                <a:schemeClr val="accent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endParaRPr sz="1200" b="1">
                <a:latin typeface="Inter"/>
                <a:ea typeface="Inter"/>
                <a:cs typeface="Inter"/>
                <a:sym typeface="Inter"/>
              </a:endParaRPr>
            </a:p>
          </p:txBody>
        </p:sp>
      </p:grpSp>
      <p:sp>
        <p:nvSpPr>
          <p:cNvPr id="460" name="Google Shape;460;p43"/>
          <p:cNvSpPr txBox="1">
            <a:spLocks noGrp="1"/>
          </p:cNvSpPr>
          <p:nvPr>
            <p:ph type="subTitle" idx="16"/>
          </p:nvPr>
        </p:nvSpPr>
        <p:spPr>
          <a:xfrm>
            <a:off x="5747538"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461" name="Google Shape;461;p43"/>
          <p:cNvSpPr txBox="1">
            <a:spLocks noGrp="1"/>
          </p:cNvSpPr>
          <p:nvPr>
            <p:ph type="subTitle" idx="17"/>
          </p:nvPr>
        </p:nvSpPr>
        <p:spPr>
          <a:xfrm>
            <a:off x="7112675" y="4050325"/>
            <a:ext cx="784500" cy="119400"/>
          </a:xfrm>
          <a:prstGeom prst="rect">
            <a:avLst/>
          </a:prstGeom>
        </p:spPr>
        <p:txBody>
          <a:bodyPr spcFirstLastPara="1" wrap="square" lIns="0" tIns="0" rIns="0" bIns="0" anchor="t" anchorCtr="0">
            <a:spAutoFit/>
          </a:bodyPr>
          <a:lstStyle>
            <a:lvl1pPr lvl="0" algn="ctr" rtl="0">
              <a:lnSpc>
                <a:spcPct val="100000"/>
              </a:lnSpc>
              <a:spcBef>
                <a:spcPts val="0"/>
              </a:spcBef>
              <a:spcAft>
                <a:spcPts val="0"/>
              </a:spcAft>
              <a:buSzPts val="700"/>
              <a:buNone/>
              <a:defRPr sz="700"/>
            </a:lvl1pPr>
            <a:lvl2pPr lvl="1"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2pPr>
            <a:lvl3pPr lvl="2" algn="ctr" rtl="0">
              <a:lnSpc>
                <a:spcPct val="100000"/>
              </a:lnSpc>
              <a:spcBef>
                <a:spcPts val="1000"/>
              </a:spcBef>
              <a:spcAft>
                <a:spcPts val="0"/>
              </a:spcAft>
              <a:buSzPts val="1000"/>
              <a:buFont typeface="Inter SemiBold"/>
              <a:buNone/>
              <a:defRPr>
                <a:latin typeface="Inter SemiBold"/>
                <a:ea typeface="Inter SemiBold"/>
                <a:cs typeface="Inter SemiBold"/>
                <a:sym typeface="Inter SemiBold"/>
              </a:defRPr>
            </a:lvl3pPr>
            <a:lvl4pPr lvl="3"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4pPr>
            <a:lvl5pPr lvl="4"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5pPr>
            <a:lvl6pPr lvl="5"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6pPr>
            <a:lvl7pPr lvl="6"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7pPr>
            <a:lvl8pPr lvl="7" algn="ctr" rtl="0">
              <a:lnSpc>
                <a:spcPct val="100000"/>
              </a:lnSpc>
              <a:spcBef>
                <a:spcPts val="1000"/>
              </a:spcBef>
              <a:spcAft>
                <a:spcPts val="0"/>
              </a:spcAft>
              <a:buSzPts val="1000"/>
              <a:buFont typeface="Inter SemiBold"/>
              <a:buNone/>
              <a:defRPr sz="1000">
                <a:latin typeface="Inter SemiBold"/>
                <a:ea typeface="Inter SemiBold"/>
                <a:cs typeface="Inter SemiBold"/>
                <a:sym typeface="Inter SemiBold"/>
              </a:defRPr>
            </a:lvl8pPr>
            <a:lvl9pPr lvl="8" algn="ctr" rtl="0">
              <a:lnSpc>
                <a:spcPct val="100000"/>
              </a:lnSpc>
              <a:spcBef>
                <a:spcPts val="1000"/>
              </a:spcBef>
              <a:spcAft>
                <a:spcPts val="1000"/>
              </a:spcAft>
              <a:buSzPts val="1000"/>
              <a:buFont typeface="Inter SemiBold"/>
              <a:buNone/>
              <a:defRPr sz="1000">
                <a:latin typeface="Inter SemiBold"/>
                <a:ea typeface="Inter SemiBold"/>
                <a:cs typeface="Inter SemiBold"/>
                <a:sym typeface="Inter SemiBold"/>
              </a:defRPr>
            </a:lvl9pPr>
          </a:lstStyle>
          <a:p>
            <a:endParaRPr/>
          </a:p>
        </p:txBody>
      </p:sp>
      <p:sp>
        <p:nvSpPr>
          <p:cNvPr id="462" name="Google Shape;462;p43"/>
          <p:cNvSpPr txBox="1">
            <a:spLocks noGrp="1"/>
          </p:cNvSpPr>
          <p:nvPr>
            <p:ph type="subTitle" idx="18"/>
          </p:nvPr>
        </p:nvSpPr>
        <p:spPr>
          <a:xfrm>
            <a:off x="6415775" y="1719072"/>
            <a:ext cx="7203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63" name="Google Shape;463;p43"/>
          <p:cNvSpPr txBox="1">
            <a:spLocks noGrp="1"/>
          </p:cNvSpPr>
          <p:nvPr>
            <p:ph type="subTitle" idx="19"/>
          </p:nvPr>
        </p:nvSpPr>
        <p:spPr>
          <a:xfrm>
            <a:off x="6415775" y="2048256"/>
            <a:ext cx="722400" cy="15579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
        <p:nvSpPr>
          <p:cNvPr id="464" name="Google Shape;464;p43"/>
          <p:cNvSpPr txBox="1">
            <a:spLocks noGrp="1"/>
          </p:cNvSpPr>
          <p:nvPr>
            <p:ph type="subTitle" idx="20"/>
          </p:nvPr>
        </p:nvSpPr>
        <p:spPr>
          <a:xfrm>
            <a:off x="7771163" y="2421513"/>
            <a:ext cx="720600" cy="2796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1000"/>
              <a:buNone/>
              <a:defRPr sz="1000"/>
            </a:lvl1pPr>
            <a:lvl2pPr lvl="1" rtl="0">
              <a:lnSpc>
                <a:spcPct val="100000"/>
              </a:lnSpc>
              <a:spcBef>
                <a:spcPts val="1000"/>
              </a:spcBef>
              <a:spcAft>
                <a:spcPts val="0"/>
              </a:spcAft>
              <a:buSzPts val="1400"/>
              <a:buNone/>
              <a:defRPr/>
            </a:lvl2pPr>
            <a:lvl3pPr lvl="2" rtl="0">
              <a:lnSpc>
                <a:spcPct val="100000"/>
              </a:lnSpc>
              <a:spcBef>
                <a:spcPts val="1000"/>
              </a:spcBef>
              <a:spcAft>
                <a:spcPts val="0"/>
              </a:spcAft>
              <a:buSzPts val="1400"/>
              <a:buNone/>
              <a:defRPr sz="1400"/>
            </a:lvl3pPr>
            <a:lvl4pPr lvl="3" rtl="0">
              <a:lnSpc>
                <a:spcPct val="100000"/>
              </a:lnSpc>
              <a:spcBef>
                <a:spcPts val="1000"/>
              </a:spcBef>
              <a:spcAft>
                <a:spcPts val="0"/>
              </a:spcAft>
              <a:buSzPts val="1400"/>
              <a:buNone/>
              <a:defRPr sz="1400"/>
            </a:lvl4pPr>
            <a:lvl5pPr lvl="4" rtl="0">
              <a:lnSpc>
                <a:spcPct val="100000"/>
              </a:lnSpc>
              <a:spcBef>
                <a:spcPts val="1000"/>
              </a:spcBef>
              <a:spcAft>
                <a:spcPts val="0"/>
              </a:spcAft>
              <a:buSzPts val="1400"/>
              <a:buNone/>
              <a:defRPr sz="1400"/>
            </a:lvl5pPr>
            <a:lvl6pPr lvl="5" rtl="0">
              <a:lnSpc>
                <a:spcPct val="100000"/>
              </a:lnSpc>
              <a:spcBef>
                <a:spcPts val="1000"/>
              </a:spcBef>
              <a:spcAft>
                <a:spcPts val="0"/>
              </a:spcAft>
              <a:buSzPts val="1400"/>
              <a:buNone/>
              <a:defRPr sz="1400"/>
            </a:lvl6pPr>
            <a:lvl7pPr lvl="6" rtl="0">
              <a:lnSpc>
                <a:spcPct val="100000"/>
              </a:lnSpc>
              <a:spcBef>
                <a:spcPts val="1000"/>
              </a:spcBef>
              <a:spcAft>
                <a:spcPts val="0"/>
              </a:spcAft>
              <a:buSzPts val="1400"/>
              <a:buNone/>
              <a:defRPr sz="1400"/>
            </a:lvl7pPr>
            <a:lvl8pPr lvl="7" rtl="0">
              <a:lnSpc>
                <a:spcPct val="100000"/>
              </a:lnSpc>
              <a:spcBef>
                <a:spcPts val="1000"/>
              </a:spcBef>
              <a:spcAft>
                <a:spcPts val="0"/>
              </a:spcAft>
              <a:buSzPts val="1400"/>
              <a:buNone/>
              <a:defRPr sz="1400"/>
            </a:lvl8pPr>
            <a:lvl9pPr lvl="8" rtl="0">
              <a:lnSpc>
                <a:spcPct val="100000"/>
              </a:lnSpc>
              <a:spcBef>
                <a:spcPts val="1000"/>
              </a:spcBef>
              <a:spcAft>
                <a:spcPts val="1000"/>
              </a:spcAft>
              <a:buSzPts val="1400"/>
              <a:buNone/>
              <a:defRPr sz="1400"/>
            </a:lvl9pPr>
          </a:lstStyle>
          <a:p>
            <a:endParaRPr/>
          </a:p>
        </p:txBody>
      </p:sp>
      <p:sp>
        <p:nvSpPr>
          <p:cNvPr id="465" name="Google Shape;465;p43"/>
          <p:cNvSpPr txBox="1">
            <a:spLocks noGrp="1"/>
          </p:cNvSpPr>
          <p:nvPr>
            <p:ph type="subTitle" idx="21"/>
          </p:nvPr>
        </p:nvSpPr>
        <p:spPr>
          <a:xfrm>
            <a:off x="7771163" y="2761488"/>
            <a:ext cx="722400" cy="962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00000"/>
              </a:lnSpc>
              <a:spcBef>
                <a:spcPts val="1000"/>
              </a:spcBef>
              <a:spcAft>
                <a:spcPts val="0"/>
              </a:spcAft>
              <a:buSzPts val="1000"/>
              <a:buNone/>
              <a:defRPr sz="1000"/>
            </a:lvl2pPr>
            <a:lvl3pPr lvl="2" rtl="0">
              <a:lnSpc>
                <a:spcPct val="100000"/>
              </a:lnSpc>
              <a:spcBef>
                <a:spcPts val="1000"/>
              </a:spcBef>
              <a:spcAft>
                <a:spcPts val="0"/>
              </a:spcAft>
              <a:buSzPts val="1000"/>
              <a:buNone/>
              <a:defRPr/>
            </a:lvl3pPr>
            <a:lvl4pPr lvl="3" rtl="0">
              <a:lnSpc>
                <a:spcPct val="100000"/>
              </a:lnSpc>
              <a:spcBef>
                <a:spcPts val="1000"/>
              </a:spcBef>
              <a:spcAft>
                <a:spcPts val="0"/>
              </a:spcAft>
              <a:buSzPts val="1000"/>
              <a:buNone/>
              <a:defRPr sz="1000"/>
            </a:lvl4pPr>
            <a:lvl5pPr lvl="4" rtl="0">
              <a:lnSpc>
                <a:spcPct val="100000"/>
              </a:lnSpc>
              <a:spcBef>
                <a:spcPts val="1000"/>
              </a:spcBef>
              <a:spcAft>
                <a:spcPts val="0"/>
              </a:spcAft>
              <a:buSzPts val="1000"/>
              <a:buNone/>
              <a:defRPr sz="1000"/>
            </a:lvl5pPr>
            <a:lvl6pPr lvl="5" rtl="0">
              <a:lnSpc>
                <a:spcPct val="100000"/>
              </a:lnSpc>
              <a:spcBef>
                <a:spcPts val="1000"/>
              </a:spcBef>
              <a:spcAft>
                <a:spcPts val="0"/>
              </a:spcAft>
              <a:buSzPts val="1000"/>
              <a:buNone/>
              <a:defRPr sz="1000"/>
            </a:lvl6pPr>
            <a:lvl7pPr lvl="6" rtl="0">
              <a:lnSpc>
                <a:spcPct val="100000"/>
              </a:lnSpc>
              <a:spcBef>
                <a:spcPts val="1000"/>
              </a:spcBef>
              <a:spcAft>
                <a:spcPts val="0"/>
              </a:spcAft>
              <a:buSzPts val="1000"/>
              <a:buNone/>
              <a:defRPr sz="1000"/>
            </a:lvl7pPr>
            <a:lvl8pPr lvl="7" rtl="0">
              <a:lnSpc>
                <a:spcPct val="100000"/>
              </a:lnSpc>
              <a:spcBef>
                <a:spcPts val="1000"/>
              </a:spcBef>
              <a:spcAft>
                <a:spcPts val="0"/>
              </a:spcAft>
              <a:buSzPts val="1000"/>
              <a:buNone/>
              <a:defRPr sz="1000"/>
            </a:lvl8pPr>
            <a:lvl9pPr lvl="8" rtl="0">
              <a:lnSpc>
                <a:spcPct val="100000"/>
              </a:lnSpc>
              <a:spcBef>
                <a:spcPts val="1000"/>
              </a:spcBef>
              <a:spcAft>
                <a:spcPts val="1000"/>
              </a:spcAft>
              <a:buSzPts val="1000"/>
              <a:buNone/>
              <a:defRPr sz="10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1. Content Slide | 3 up chart">
  <p:cSld name="CUSTOM_2_1_2_1_1">
    <p:bg>
      <p:bgPr>
        <a:solidFill>
          <a:schemeClr val="lt1"/>
        </a:solidFill>
        <a:effectLst/>
      </p:bgPr>
    </p:bg>
    <p:spTree>
      <p:nvGrpSpPr>
        <p:cNvPr id="1" name="Shape 466"/>
        <p:cNvGrpSpPr/>
        <p:nvPr/>
      </p:nvGrpSpPr>
      <p:grpSpPr>
        <a:xfrm>
          <a:off x="0" y="0"/>
          <a:ext cx="0" cy="0"/>
          <a:chOff x="0" y="0"/>
          <a:chExt cx="0" cy="0"/>
        </a:xfrm>
      </p:grpSpPr>
      <p:sp>
        <p:nvSpPr>
          <p:cNvPr id="467" name="Google Shape;467;p44"/>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468" name="Google Shape;468;p4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69" name="Google Shape;469;p44"/>
          <p:cNvSpPr txBox="1">
            <a:spLocks noGrp="1"/>
          </p:cNvSpPr>
          <p:nvPr>
            <p:ph type="subTitle" idx="1"/>
          </p:nvPr>
        </p:nvSpPr>
        <p:spPr>
          <a:xfrm>
            <a:off x="544350" y="1005840"/>
            <a:ext cx="8050200" cy="4899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cxnSp>
        <p:nvCxnSpPr>
          <p:cNvPr id="470" name="Google Shape;470;p44"/>
          <p:cNvCxnSpPr/>
          <p:nvPr/>
        </p:nvCxnSpPr>
        <p:spPr>
          <a:xfrm flipH="1">
            <a:off x="2777496" y="1890678"/>
            <a:ext cx="382200" cy="2157900"/>
          </a:xfrm>
          <a:prstGeom prst="straightConnector1">
            <a:avLst/>
          </a:prstGeom>
          <a:noFill/>
          <a:ln w="9525" cap="flat" cmpd="sng">
            <a:solidFill>
              <a:srgbClr val="D4D6EC"/>
            </a:solidFill>
            <a:prstDash val="solid"/>
            <a:round/>
            <a:headEnd type="none" w="med" len="med"/>
            <a:tailEnd type="none" w="med" len="med"/>
          </a:ln>
        </p:spPr>
      </p:cxnSp>
      <p:cxnSp>
        <p:nvCxnSpPr>
          <p:cNvPr id="471" name="Google Shape;471;p44"/>
          <p:cNvCxnSpPr/>
          <p:nvPr/>
        </p:nvCxnSpPr>
        <p:spPr>
          <a:xfrm flipH="1">
            <a:off x="5919171" y="1890678"/>
            <a:ext cx="382200" cy="2157900"/>
          </a:xfrm>
          <a:prstGeom prst="straightConnector1">
            <a:avLst/>
          </a:prstGeom>
          <a:noFill/>
          <a:ln w="9525" cap="flat" cmpd="sng">
            <a:solidFill>
              <a:srgbClr val="D4D6EC"/>
            </a:solidFill>
            <a:prstDash val="solid"/>
            <a:round/>
            <a:headEnd type="none" w="med" len="med"/>
            <a:tailEnd type="none" w="med" len="med"/>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4. Split Slide A | Multi Purpose Text 1">
  <p:cSld name="CUSTOM_1_1_1">
    <p:bg>
      <p:bgPr>
        <a:solidFill>
          <a:schemeClr val="lt1"/>
        </a:solidFill>
        <a:effectLst/>
      </p:bgPr>
    </p:bg>
    <p:spTree>
      <p:nvGrpSpPr>
        <p:cNvPr id="1" name="Shape 472"/>
        <p:cNvGrpSpPr/>
        <p:nvPr/>
      </p:nvGrpSpPr>
      <p:grpSpPr>
        <a:xfrm>
          <a:off x="0" y="0"/>
          <a:ext cx="0" cy="0"/>
          <a:chOff x="0" y="0"/>
          <a:chExt cx="0" cy="0"/>
        </a:xfrm>
      </p:grpSpPr>
      <p:sp>
        <p:nvSpPr>
          <p:cNvPr id="473" name="Google Shape;473;p45"/>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474" name="Google Shape;474;p45"/>
          <p:cNvSpPr txBox="1">
            <a:spLocks noGrp="1"/>
          </p:cNvSpPr>
          <p:nvPr>
            <p:ph type="title"/>
          </p:nvPr>
        </p:nvSpPr>
        <p:spPr>
          <a:xfrm>
            <a:off x="545125" y="1827250"/>
            <a:ext cx="25638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475" name="Google Shape;475;p4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76" name="Google Shape;476;p45"/>
          <p:cNvSpPr txBox="1">
            <a:spLocks noGrp="1"/>
          </p:cNvSpPr>
          <p:nvPr>
            <p:ph type="subTitle" idx="1"/>
          </p:nvPr>
        </p:nvSpPr>
        <p:spPr>
          <a:xfrm>
            <a:off x="545125" y="2222000"/>
            <a:ext cx="25638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pic>
        <p:nvPicPr>
          <p:cNvPr id="477" name="Google Shape;477;p45"/>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478" name="Google Shape;478;p45"/>
          <p:cNvSpPr txBox="1">
            <a:spLocks noGrp="1"/>
          </p:cNvSpPr>
          <p:nvPr>
            <p:ph type="body" idx="2"/>
          </p:nvPr>
        </p:nvSpPr>
        <p:spPr>
          <a:xfrm>
            <a:off x="4480500" y="777240"/>
            <a:ext cx="4118400" cy="35868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guide id="4" pos="2822">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4. Split Slide A | Multi Purpose Text 2">
  <p:cSld name="CUSTOM_1_1_1_7">
    <p:bg>
      <p:bgPr>
        <a:solidFill>
          <a:schemeClr val="lt2"/>
        </a:solidFill>
        <a:effectLst/>
      </p:bgPr>
    </p:bg>
    <p:spTree>
      <p:nvGrpSpPr>
        <p:cNvPr id="1" name="Shape 479"/>
        <p:cNvGrpSpPr/>
        <p:nvPr/>
      </p:nvGrpSpPr>
      <p:grpSpPr>
        <a:xfrm>
          <a:off x="0" y="0"/>
          <a:ext cx="0" cy="0"/>
          <a:chOff x="0" y="0"/>
          <a:chExt cx="0" cy="0"/>
        </a:xfrm>
      </p:grpSpPr>
      <p:sp>
        <p:nvSpPr>
          <p:cNvPr id="480" name="Google Shape;480;p46"/>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481" name="Google Shape;481;p46"/>
          <p:cNvSpPr txBox="1">
            <a:spLocks noGrp="1"/>
          </p:cNvSpPr>
          <p:nvPr>
            <p:ph type="title"/>
          </p:nvPr>
        </p:nvSpPr>
        <p:spPr>
          <a:xfrm>
            <a:off x="545125" y="1827250"/>
            <a:ext cx="25638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482" name="Google Shape;482;p4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83" name="Google Shape;483;p46"/>
          <p:cNvSpPr txBox="1">
            <a:spLocks noGrp="1"/>
          </p:cNvSpPr>
          <p:nvPr>
            <p:ph type="subTitle" idx="1"/>
          </p:nvPr>
        </p:nvSpPr>
        <p:spPr>
          <a:xfrm>
            <a:off x="545125" y="2222000"/>
            <a:ext cx="25638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pic>
        <p:nvPicPr>
          <p:cNvPr id="484" name="Google Shape;484;p46"/>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485" name="Google Shape;485;p46"/>
          <p:cNvSpPr txBox="1">
            <a:spLocks noGrp="1"/>
          </p:cNvSpPr>
          <p:nvPr>
            <p:ph type="body" idx="2"/>
          </p:nvPr>
        </p:nvSpPr>
        <p:spPr>
          <a:xfrm>
            <a:off x="4480500" y="778350"/>
            <a:ext cx="4118400" cy="3586800"/>
          </a:xfrm>
          <a:prstGeom prst="rect">
            <a:avLst/>
          </a:prstGeom>
        </p:spPr>
        <p:txBody>
          <a:bodyPr spcFirstLastPara="1" wrap="square" lIns="0" tIns="0" rIns="0" bIns="0" anchor="t" anchorCtr="0">
            <a:spAutoFit/>
          </a:bodyPr>
          <a:lstStyle>
            <a:lvl1pPr marL="457200" lvl="0" indent="-317500" rtl="0">
              <a:spcBef>
                <a:spcPts val="0"/>
              </a:spcBef>
              <a:spcAft>
                <a:spcPts val="0"/>
              </a:spcAft>
              <a:buSzPts val="1400"/>
              <a:buFont typeface="Inter"/>
              <a:buChar char="●"/>
              <a:defRPr sz="14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4. Split Slide A | Multi Purpose Text 2 | Cyan">
  <p:cSld name="CUSTOM_1_1_1_7_1">
    <p:bg>
      <p:bgPr>
        <a:solidFill>
          <a:schemeClr val="accent3"/>
        </a:solidFill>
        <a:effectLst/>
      </p:bgPr>
    </p:bg>
    <p:spTree>
      <p:nvGrpSpPr>
        <p:cNvPr id="1" name="Shape 486"/>
        <p:cNvGrpSpPr/>
        <p:nvPr/>
      </p:nvGrpSpPr>
      <p:grpSpPr>
        <a:xfrm>
          <a:off x="0" y="0"/>
          <a:ext cx="0" cy="0"/>
          <a:chOff x="0" y="0"/>
          <a:chExt cx="0" cy="0"/>
        </a:xfrm>
      </p:grpSpPr>
      <p:sp>
        <p:nvSpPr>
          <p:cNvPr id="487" name="Google Shape;487;p47"/>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488" name="Google Shape;488;p47"/>
          <p:cNvSpPr txBox="1">
            <a:spLocks noGrp="1"/>
          </p:cNvSpPr>
          <p:nvPr>
            <p:ph type="title"/>
          </p:nvPr>
        </p:nvSpPr>
        <p:spPr>
          <a:xfrm>
            <a:off x="545125" y="1827250"/>
            <a:ext cx="25638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489" name="Google Shape;489;p4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90" name="Google Shape;490;p47"/>
          <p:cNvSpPr txBox="1">
            <a:spLocks noGrp="1"/>
          </p:cNvSpPr>
          <p:nvPr>
            <p:ph type="subTitle" idx="1"/>
          </p:nvPr>
        </p:nvSpPr>
        <p:spPr>
          <a:xfrm>
            <a:off x="545125" y="2222000"/>
            <a:ext cx="25638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pic>
        <p:nvPicPr>
          <p:cNvPr id="491" name="Google Shape;491;p47"/>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492" name="Google Shape;492;p47"/>
          <p:cNvSpPr txBox="1">
            <a:spLocks noGrp="1"/>
          </p:cNvSpPr>
          <p:nvPr>
            <p:ph type="body" idx="2"/>
          </p:nvPr>
        </p:nvSpPr>
        <p:spPr>
          <a:xfrm>
            <a:off x="4480500" y="777240"/>
            <a:ext cx="4118400" cy="3586800"/>
          </a:xfrm>
          <a:prstGeom prst="rect">
            <a:avLst/>
          </a:prstGeom>
        </p:spPr>
        <p:txBody>
          <a:bodyPr spcFirstLastPara="1" wrap="square" lIns="0" tIns="0" rIns="0" bIns="0" anchor="t" anchorCtr="0">
            <a:spAutoFit/>
          </a:bodyPr>
          <a:lstStyle>
            <a:lvl1pPr marL="457200" lvl="0" indent="-317500" rtl="0">
              <a:spcBef>
                <a:spcPts val="0"/>
              </a:spcBef>
              <a:spcAft>
                <a:spcPts val="0"/>
              </a:spcAft>
              <a:buSzPts val="1400"/>
              <a:buFont typeface="Inter"/>
              <a:buChar char="●"/>
              <a:defRPr sz="14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4. Split Slide A | Multi Purpose Text 2 | Blue">
  <p:cSld name="CUSTOM_1_1_1_7_1_1">
    <p:bg>
      <p:bgPr>
        <a:solidFill>
          <a:schemeClr val="accent6"/>
        </a:solidFill>
        <a:effectLst/>
      </p:bgPr>
    </p:bg>
    <p:spTree>
      <p:nvGrpSpPr>
        <p:cNvPr id="1" name="Shape 493"/>
        <p:cNvGrpSpPr/>
        <p:nvPr/>
      </p:nvGrpSpPr>
      <p:grpSpPr>
        <a:xfrm>
          <a:off x="0" y="0"/>
          <a:ext cx="0" cy="0"/>
          <a:chOff x="0" y="0"/>
          <a:chExt cx="0" cy="0"/>
        </a:xfrm>
      </p:grpSpPr>
      <p:sp>
        <p:nvSpPr>
          <p:cNvPr id="494" name="Google Shape;494;p48"/>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495" name="Google Shape;495;p48"/>
          <p:cNvSpPr txBox="1">
            <a:spLocks noGrp="1"/>
          </p:cNvSpPr>
          <p:nvPr>
            <p:ph type="title"/>
          </p:nvPr>
        </p:nvSpPr>
        <p:spPr>
          <a:xfrm>
            <a:off x="545125" y="1827250"/>
            <a:ext cx="2563800" cy="2796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496" name="Google Shape;496;p4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97" name="Google Shape;497;p48"/>
          <p:cNvSpPr txBox="1">
            <a:spLocks noGrp="1"/>
          </p:cNvSpPr>
          <p:nvPr>
            <p:ph type="subTitle" idx="1"/>
          </p:nvPr>
        </p:nvSpPr>
        <p:spPr>
          <a:xfrm>
            <a:off x="545125" y="2222000"/>
            <a:ext cx="2563800" cy="16338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400"/>
              <a:buFont typeface="Inter"/>
              <a:buNone/>
              <a:defRPr sz="14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sz="1400">
                <a:solidFill>
                  <a:schemeClr val="lt1"/>
                </a:solidFill>
              </a:defRPr>
            </a:lvl3pPr>
            <a:lvl4pPr lvl="3" rtl="0">
              <a:spcBef>
                <a:spcPts val="1000"/>
              </a:spcBef>
              <a:spcAft>
                <a:spcPts val="0"/>
              </a:spcAft>
              <a:buClr>
                <a:schemeClr val="lt1"/>
              </a:buClr>
              <a:buSzPts val="1400"/>
              <a:buNone/>
              <a:defRPr sz="1400">
                <a:solidFill>
                  <a:schemeClr val="lt1"/>
                </a:solidFill>
              </a:defRPr>
            </a:lvl4pPr>
            <a:lvl5pPr lvl="4" rtl="0">
              <a:spcBef>
                <a:spcPts val="1000"/>
              </a:spcBef>
              <a:spcAft>
                <a:spcPts val="0"/>
              </a:spcAft>
              <a:buClr>
                <a:schemeClr val="lt1"/>
              </a:buClr>
              <a:buSzPts val="1400"/>
              <a:buNone/>
              <a:defRPr sz="1400">
                <a:solidFill>
                  <a:schemeClr val="lt1"/>
                </a:solidFill>
              </a:defRPr>
            </a:lvl5pPr>
            <a:lvl6pPr lvl="5" rtl="0">
              <a:spcBef>
                <a:spcPts val="1000"/>
              </a:spcBef>
              <a:spcAft>
                <a:spcPts val="0"/>
              </a:spcAft>
              <a:buClr>
                <a:schemeClr val="lt1"/>
              </a:buClr>
              <a:buSzPts val="1400"/>
              <a:buNone/>
              <a:defRPr sz="1400">
                <a:solidFill>
                  <a:schemeClr val="lt1"/>
                </a:solidFill>
              </a:defRPr>
            </a:lvl6pPr>
            <a:lvl7pPr lvl="6" rtl="0">
              <a:spcBef>
                <a:spcPts val="1000"/>
              </a:spcBef>
              <a:spcAft>
                <a:spcPts val="0"/>
              </a:spcAft>
              <a:buClr>
                <a:schemeClr val="lt1"/>
              </a:buClr>
              <a:buSzPts val="1400"/>
              <a:buNone/>
              <a:defRPr sz="1400">
                <a:solidFill>
                  <a:schemeClr val="lt1"/>
                </a:solidFill>
              </a:defRPr>
            </a:lvl7pPr>
            <a:lvl8pPr lvl="7" rtl="0">
              <a:spcBef>
                <a:spcPts val="1000"/>
              </a:spcBef>
              <a:spcAft>
                <a:spcPts val="0"/>
              </a:spcAft>
              <a:buClr>
                <a:schemeClr val="lt1"/>
              </a:buClr>
              <a:buSzPts val="1400"/>
              <a:buNone/>
              <a:defRPr sz="1400">
                <a:solidFill>
                  <a:schemeClr val="lt1"/>
                </a:solidFill>
              </a:defRPr>
            </a:lvl8pPr>
            <a:lvl9pPr lvl="8" rtl="0">
              <a:spcBef>
                <a:spcPts val="1000"/>
              </a:spcBef>
              <a:spcAft>
                <a:spcPts val="1000"/>
              </a:spcAft>
              <a:buClr>
                <a:schemeClr val="lt1"/>
              </a:buClr>
              <a:buSzPts val="1400"/>
              <a:buNone/>
              <a:defRPr sz="1400">
                <a:solidFill>
                  <a:schemeClr val="lt1"/>
                </a:solidFill>
              </a:defRPr>
            </a:lvl9pPr>
          </a:lstStyle>
          <a:p>
            <a:endParaRPr/>
          </a:p>
        </p:txBody>
      </p:sp>
      <p:pic>
        <p:nvPicPr>
          <p:cNvPr id="498" name="Google Shape;498;p48"/>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499" name="Google Shape;499;p48"/>
          <p:cNvSpPr txBox="1">
            <a:spLocks noGrp="1"/>
          </p:cNvSpPr>
          <p:nvPr>
            <p:ph type="body" idx="2"/>
          </p:nvPr>
        </p:nvSpPr>
        <p:spPr>
          <a:xfrm>
            <a:off x="4480500" y="777240"/>
            <a:ext cx="4118400" cy="3586800"/>
          </a:xfrm>
          <a:prstGeom prst="rect">
            <a:avLst/>
          </a:prstGeom>
        </p:spPr>
        <p:txBody>
          <a:bodyPr spcFirstLastPara="1" wrap="square" lIns="0" tIns="0" rIns="0" bIns="0" anchor="t" anchorCtr="0">
            <a:spAutoFit/>
          </a:bodyPr>
          <a:lstStyle>
            <a:lvl1pPr marL="457200" lvl="0" indent="-317500" rtl="0">
              <a:spcBef>
                <a:spcPts val="0"/>
              </a:spcBef>
              <a:spcAft>
                <a:spcPts val="0"/>
              </a:spcAft>
              <a:buSzPts val="1400"/>
              <a:buFont typeface="Inter"/>
              <a:buChar char="●"/>
              <a:defRPr sz="14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4. Split Slide A | Multi Purpose Text 2 | Deep magenta">
  <p:cSld name="CUSTOM_1_1_1_7_1_1_1">
    <p:bg>
      <p:bgPr>
        <a:solidFill>
          <a:srgbClr val="32062C"/>
        </a:solidFill>
        <a:effectLst/>
      </p:bgPr>
    </p:bg>
    <p:spTree>
      <p:nvGrpSpPr>
        <p:cNvPr id="1" name="Shape 500"/>
        <p:cNvGrpSpPr/>
        <p:nvPr/>
      </p:nvGrpSpPr>
      <p:grpSpPr>
        <a:xfrm>
          <a:off x="0" y="0"/>
          <a:ext cx="0" cy="0"/>
          <a:chOff x="0" y="0"/>
          <a:chExt cx="0" cy="0"/>
        </a:xfrm>
      </p:grpSpPr>
      <p:sp>
        <p:nvSpPr>
          <p:cNvPr id="501" name="Google Shape;501;p49"/>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02" name="Google Shape;502;p49"/>
          <p:cNvSpPr txBox="1">
            <a:spLocks noGrp="1"/>
          </p:cNvSpPr>
          <p:nvPr>
            <p:ph type="title"/>
          </p:nvPr>
        </p:nvSpPr>
        <p:spPr>
          <a:xfrm>
            <a:off x="545125" y="1827250"/>
            <a:ext cx="2563800" cy="2796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503" name="Google Shape;503;p4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04" name="Google Shape;504;p49"/>
          <p:cNvSpPr txBox="1">
            <a:spLocks noGrp="1"/>
          </p:cNvSpPr>
          <p:nvPr>
            <p:ph type="subTitle" idx="1"/>
          </p:nvPr>
        </p:nvSpPr>
        <p:spPr>
          <a:xfrm>
            <a:off x="545125" y="2222000"/>
            <a:ext cx="2563800" cy="16338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400"/>
              <a:buFont typeface="Inter"/>
              <a:buNone/>
              <a:defRPr sz="14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sz="1400">
                <a:solidFill>
                  <a:schemeClr val="lt1"/>
                </a:solidFill>
              </a:defRPr>
            </a:lvl3pPr>
            <a:lvl4pPr lvl="3" rtl="0">
              <a:spcBef>
                <a:spcPts val="1000"/>
              </a:spcBef>
              <a:spcAft>
                <a:spcPts val="0"/>
              </a:spcAft>
              <a:buClr>
                <a:schemeClr val="lt1"/>
              </a:buClr>
              <a:buSzPts val="1400"/>
              <a:buNone/>
              <a:defRPr sz="1400">
                <a:solidFill>
                  <a:schemeClr val="lt1"/>
                </a:solidFill>
              </a:defRPr>
            </a:lvl4pPr>
            <a:lvl5pPr lvl="4" rtl="0">
              <a:spcBef>
                <a:spcPts val="1000"/>
              </a:spcBef>
              <a:spcAft>
                <a:spcPts val="0"/>
              </a:spcAft>
              <a:buClr>
                <a:schemeClr val="lt1"/>
              </a:buClr>
              <a:buSzPts val="1400"/>
              <a:buNone/>
              <a:defRPr sz="1400">
                <a:solidFill>
                  <a:schemeClr val="lt1"/>
                </a:solidFill>
              </a:defRPr>
            </a:lvl5pPr>
            <a:lvl6pPr lvl="5" rtl="0">
              <a:spcBef>
                <a:spcPts val="1000"/>
              </a:spcBef>
              <a:spcAft>
                <a:spcPts val="0"/>
              </a:spcAft>
              <a:buClr>
                <a:schemeClr val="lt1"/>
              </a:buClr>
              <a:buSzPts val="1400"/>
              <a:buNone/>
              <a:defRPr sz="1400">
                <a:solidFill>
                  <a:schemeClr val="lt1"/>
                </a:solidFill>
              </a:defRPr>
            </a:lvl6pPr>
            <a:lvl7pPr lvl="6" rtl="0">
              <a:spcBef>
                <a:spcPts val="1000"/>
              </a:spcBef>
              <a:spcAft>
                <a:spcPts val="0"/>
              </a:spcAft>
              <a:buClr>
                <a:schemeClr val="lt1"/>
              </a:buClr>
              <a:buSzPts val="1400"/>
              <a:buNone/>
              <a:defRPr sz="1400">
                <a:solidFill>
                  <a:schemeClr val="lt1"/>
                </a:solidFill>
              </a:defRPr>
            </a:lvl7pPr>
            <a:lvl8pPr lvl="7" rtl="0">
              <a:spcBef>
                <a:spcPts val="1000"/>
              </a:spcBef>
              <a:spcAft>
                <a:spcPts val="0"/>
              </a:spcAft>
              <a:buClr>
                <a:schemeClr val="lt1"/>
              </a:buClr>
              <a:buSzPts val="1400"/>
              <a:buNone/>
              <a:defRPr sz="1400">
                <a:solidFill>
                  <a:schemeClr val="lt1"/>
                </a:solidFill>
              </a:defRPr>
            </a:lvl8pPr>
            <a:lvl9pPr lvl="8" rtl="0">
              <a:spcBef>
                <a:spcPts val="1000"/>
              </a:spcBef>
              <a:spcAft>
                <a:spcPts val="1000"/>
              </a:spcAft>
              <a:buClr>
                <a:schemeClr val="lt1"/>
              </a:buClr>
              <a:buSzPts val="1400"/>
              <a:buNone/>
              <a:defRPr sz="1400">
                <a:solidFill>
                  <a:schemeClr val="lt1"/>
                </a:solidFill>
              </a:defRPr>
            </a:lvl9pPr>
          </a:lstStyle>
          <a:p>
            <a:endParaRPr/>
          </a:p>
        </p:txBody>
      </p:sp>
      <p:pic>
        <p:nvPicPr>
          <p:cNvPr id="505" name="Google Shape;505;p49"/>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506" name="Google Shape;506;p49"/>
          <p:cNvSpPr txBox="1">
            <a:spLocks noGrp="1"/>
          </p:cNvSpPr>
          <p:nvPr>
            <p:ph type="body" idx="2"/>
          </p:nvPr>
        </p:nvSpPr>
        <p:spPr>
          <a:xfrm>
            <a:off x="4480500" y="777240"/>
            <a:ext cx="4118400" cy="3586800"/>
          </a:xfrm>
          <a:prstGeom prst="rect">
            <a:avLst/>
          </a:prstGeom>
        </p:spPr>
        <p:txBody>
          <a:bodyPr spcFirstLastPara="1" wrap="square" lIns="0" tIns="0" rIns="0" bIns="0" anchor="t" anchorCtr="0">
            <a:spAutoFit/>
          </a:bodyPr>
          <a:lstStyle>
            <a:lvl1pPr marL="457200" lvl="0" indent="-317500" rtl="0">
              <a:spcBef>
                <a:spcPts val="0"/>
              </a:spcBef>
              <a:spcAft>
                <a:spcPts val="0"/>
              </a:spcAft>
              <a:buSzPts val="1400"/>
              <a:buFont typeface="Inter"/>
              <a:buChar char="●"/>
              <a:defRPr sz="14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5. Numbers and Stats List | Data | Neutral">
  <p:cSld name="CUSTOM_1_1_1_6">
    <p:bg>
      <p:bgPr>
        <a:solidFill>
          <a:schemeClr val="lt1"/>
        </a:solidFill>
        <a:effectLst/>
      </p:bgPr>
    </p:bg>
    <p:spTree>
      <p:nvGrpSpPr>
        <p:cNvPr id="1" name="Shape 507"/>
        <p:cNvGrpSpPr/>
        <p:nvPr/>
      </p:nvGrpSpPr>
      <p:grpSpPr>
        <a:xfrm>
          <a:off x="0" y="0"/>
          <a:ext cx="0" cy="0"/>
          <a:chOff x="0" y="0"/>
          <a:chExt cx="0" cy="0"/>
        </a:xfrm>
      </p:grpSpPr>
      <p:sp>
        <p:nvSpPr>
          <p:cNvPr id="508" name="Google Shape;508;p50"/>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09" name="Google Shape;509;p50"/>
          <p:cNvSpPr txBox="1">
            <a:spLocks noGrp="1"/>
          </p:cNvSpPr>
          <p:nvPr>
            <p:ph type="title"/>
          </p:nvPr>
        </p:nvSpPr>
        <p:spPr>
          <a:xfrm>
            <a:off x="545125" y="1827250"/>
            <a:ext cx="25677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10" name="Google Shape;510;p5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11" name="Google Shape;511;p50"/>
          <p:cNvSpPr txBox="1">
            <a:spLocks noGrp="1"/>
          </p:cNvSpPr>
          <p:nvPr>
            <p:ph type="subTitle" idx="1"/>
          </p:nvPr>
        </p:nvSpPr>
        <p:spPr>
          <a:xfrm>
            <a:off x="545125" y="2222000"/>
            <a:ext cx="25677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pic>
        <p:nvPicPr>
          <p:cNvPr id="512" name="Google Shape;512;p50"/>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513" name="Google Shape;513;p50"/>
          <p:cNvSpPr txBox="1">
            <a:spLocks noGrp="1"/>
          </p:cNvSpPr>
          <p:nvPr>
            <p:ph type="subTitle" idx="2"/>
          </p:nvPr>
        </p:nvSpPr>
        <p:spPr>
          <a:xfrm>
            <a:off x="5438525" y="1444750"/>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1000"/>
              </a:spcBef>
              <a:spcAft>
                <a:spcPts val="0"/>
              </a:spcAft>
              <a:buSzPts val="1000"/>
              <a:buNone/>
              <a:defRPr sz="1000"/>
            </a:lvl2pPr>
            <a:lvl3pPr lvl="2" rtl="0">
              <a:lnSpc>
                <a:spcPct val="115000"/>
              </a:lnSpc>
              <a:spcBef>
                <a:spcPts val="1000"/>
              </a:spcBef>
              <a:spcAft>
                <a:spcPts val="0"/>
              </a:spcAft>
              <a:buSzPts val="1000"/>
              <a:buNone/>
              <a:defRPr/>
            </a:lvl3pPr>
            <a:lvl4pPr lvl="3" rtl="0">
              <a:lnSpc>
                <a:spcPct val="115000"/>
              </a:lnSpc>
              <a:spcBef>
                <a:spcPts val="1000"/>
              </a:spcBef>
              <a:spcAft>
                <a:spcPts val="0"/>
              </a:spcAft>
              <a:buSzPts val="1000"/>
              <a:buNone/>
              <a:defRPr sz="1000"/>
            </a:lvl4pPr>
            <a:lvl5pPr lvl="4" rtl="0">
              <a:lnSpc>
                <a:spcPct val="115000"/>
              </a:lnSpc>
              <a:spcBef>
                <a:spcPts val="1000"/>
              </a:spcBef>
              <a:spcAft>
                <a:spcPts val="0"/>
              </a:spcAft>
              <a:buSzPts val="1000"/>
              <a:buNone/>
              <a:defRPr sz="1000"/>
            </a:lvl5pPr>
            <a:lvl6pPr lvl="5" rtl="0">
              <a:lnSpc>
                <a:spcPct val="115000"/>
              </a:lnSpc>
              <a:spcBef>
                <a:spcPts val="1000"/>
              </a:spcBef>
              <a:spcAft>
                <a:spcPts val="0"/>
              </a:spcAft>
              <a:buSzPts val="1000"/>
              <a:buNone/>
              <a:defRPr sz="1000"/>
            </a:lvl6pPr>
            <a:lvl7pPr lvl="6" rtl="0">
              <a:lnSpc>
                <a:spcPct val="115000"/>
              </a:lnSpc>
              <a:spcBef>
                <a:spcPts val="1000"/>
              </a:spcBef>
              <a:spcAft>
                <a:spcPts val="0"/>
              </a:spcAft>
              <a:buSzPts val="1000"/>
              <a:buNone/>
              <a:defRPr sz="1000"/>
            </a:lvl7pPr>
            <a:lvl8pPr lvl="7" rtl="0">
              <a:lnSpc>
                <a:spcPct val="115000"/>
              </a:lnSpc>
              <a:spcBef>
                <a:spcPts val="1000"/>
              </a:spcBef>
              <a:spcAft>
                <a:spcPts val="0"/>
              </a:spcAft>
              <a:buSzPts val="1000"/>
              <a:buNone/>
              <a:defRPr sz="1000"/>
            </a:lvl8pPr>
            <a:lvl9pPr lvl="8" rtl="0">
              <a:lnSpc>
                <a:spcPct val="115000"/>
              </a:lnSpc>
              <a:spcBef>
                <a:spcPts val="1000"/>
              </a:spcBef>
              <a:spcAft>
                <a:spcPts val="1000"/>
              </a:spcAft>
              <a:buSzPts val="1000"/>
              <a:buNone/>
              <a:defRPr sz="1000"/>
            </a:lvl9pPr>
          </a:lstStyle>
          <a:p>
            <a:endParaRPr/>
          </a:p>
        </p:txBody>
      </p:sp>
      <p:sp>
        <p:nvSpPr>
          <p:cNvPr id="514" name="Google Shape;514;p50"/>
          <p:cNvSpPr txBox="1">
            <a:spLocks noGrp="1"/>
          </p:cNvSpPr>
          <p:nvPr>
            <p:ph type="subTitle" idx="3"/>
          </p:nvPr>
        </p:nvSpPr>
        <p:spPr>
          <a:xfrm>
            <a:off x="4210248" y="1380750"/>
            <a:ext cx="10911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515" name="Google Shape;515;p50"/>
          <p:cNvSpPr txBox="1">
            <a:spLocks noGrp="1"/>
          </p:cNvSpPr>
          <p:nvPr>
            <p:ph type="subTitle" idx="4"/>
          </p:nvPr>
        </p:nvSpPr>
        <p:spPr>
          <a:xfrm>
            <a:off x="5438525" y="2304287"/>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1000"/>
              </a:spcBef>
              <a:spcAft>
                <a:spcPts val="0"/>
              </a:spcAft>
              <a:buSzPts val="1000"/>
              <a:buNone/>
              <a:defRPr sz="1000"/>
            </a:lvl2pPr>
            <a:lvl3pPr lvl="2" rtl="0">
              <a:lnSpc>
                <a:spcPct val="115000"/>
              </a:lnSpc>
              <a:spcBef>
                <a:spcPts val="1000"/>
              </a:spcBef>
              <a:spcAft>
                <a:spcPts val="0"/>
              </a:spcAft>
              <a:buSzPts val="1000"/>
              <a:buNone/>
              <a:defRPr/>
            </a:lvl3pPr>
            <a:lvl4pPr lvl="3" rtl="0">
              <a:lnSpc>
                <a:spcPct val="115000"/>
              </a:lnSpc>
              <a:spcBef>
                <a:spcPts val="1000"/>
              </a:spcBef>
              <a:spcAft>
                <a:spcPts val="0"/>
              </a:spcAft>
              <a:buSzPts val="1000"/>
              <a:buNone/>
              <a:defRPr sz="1000"/>
            </a:lvl4pPr>
            <a:lvl5pPr lvl="4" rtl="0">
              <a:lnSpc>
                <a:spcPct val="115000"/>
              </a:lnSpc>
              <a:spcBef>
                <a:spcPts val="1000"/>
              </a:spcBef>
              <a:spcAft>
                <a:spcPts val="0"/>
              </a:spcAft>
              <a:buSzPts val="1000"/>
              <a:buNone/>
              <a:defRPr sz="1000"/>
            </a:lvl5pPr>
            <a:lvl6pPr lvl="5" rtl="0">
              <a:lnSpc>
                <a:spcPct val="115000"/>
              </a:lnSpc>
              <a:spcBef>
                <a:spcPts val="1000"/>
              </a:spcBef>
              <a:spcAft>
                <a:spcPts val="0"/>
              </a:spcAft>
              <a:buSzPts val="1000"/>
              <a:buNone/>
              <a:defRPr sz="1000"/>
            </a:lvl6pPr>
            <a:lvl7pPr lvl="6" rtl="0">
              <a:lnSpc>
                <a:spcPct val="115000"/>
              </a:lnSpc>
              <a:spcBef>
                <a:spcPts val="1000"/>
              </a:spcBef>
              <a:spcAft>
                <a:spcPts val="0"/>
              </a:spcAft>
              <a:buSzPts val="1000"/>
              <a:buNone/>
              <a:defRPr sz="1000"/>
            </a:lvl7pPr>
            <a:lvl8pPr lvl="7" rtl="0">
              <a:lnSpc>
                <a:spcPct val="115000"/>
              </a:lnSpc>
              <a:spcBef>
                <a:spcPts val="1000"/>
              </a:spcBef>
              <a:spcAft>
                <a:spcPts val="0"/>
              </a:spcAft>
              <a:buSzPts val="1000"/>
              <a:buNone/>
              <a:defRPr sz="1000"/>
            </a:lvl8pPr>
            <a:lvl9pPr lvl="8" rtl="0">
              <a:lnSpc>
                <a:spcPct val="115000"/>
              </a:lnSpc>
              <a:spcBef>
                <a:spcPts val="1000"/>
              </a:spcBef>
              <a:spcAft>
                <a:spcPts val="1000"/>
              </a:spcAft>
              <a:buSzPts val="1000"/>
              <a:buNone/>
              <a:defRPr sz="1000"/>
            </a:lvl9pPr>
          </a:lstStyle>
          <a:p>
            <a:endParaRPr/>
          </a:p>
        </p:txBody>
      </p:sp>
      <p:sp>
        <p:nvSpPr>
          <p:cNvPr id="516" name="Google Shape;516;p50"/>
          <p:cNvSpPr txBox="1">
            <a:spLocks noGrp="1"/>
          </p:cNvSpPr>
          <p:nvPr>
            <p:ph type="subTitle" idx="5"/>
          </p:nvPr>
        </p:nvSpPr>
        <p:spPr>
          <a:xfrm>
            <a:off x="4210248" y="2240280"/>
            <a:ext cx="10911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517" name="Google Shape;517;p50"/>
          <p:cNvSpPr txBox="1">
            <a:spLocks noGrp="1"/>
          </p:cNvSpPr>
          <p:nvPr>
            <p:ph type="subTitle" idx="6"/>
          </p:nvPr>
        </p:nvSpPr>
        <p:spPr>
          <a:xfrm>
            <a:off x="5438525" y="3163825"/>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1000"/>
              </a:spcBef>
              <a:spcAft>
                <a:spcPts val="0"/>
              </a:spcAft>
              <a:buSzPts val="1000"/>
              <a:buNone/>
              <a:defRPr sz="1000"/>
            </a:lvl2pPr>
            <a:lvl3pPr lvl="2" rtl="0">
              <a:lnSpc>
                <a:spcPct val="115000"/>
              </a:lnSpc>
              <a:spcBef>
                <a:spcPts val="1000"/>
              </a:spcBef>
              <a:spcAft>
                <a:spcPts val="0"/>
              </a:spcAft>
              <a:buSzPts val="1000"/>
              <a:buNone/>
              <a:defRPr/>
            </a:lvl3pPr>
            <a:lvl4pPr lvl="3" rtl="0">
              <a:lnSpc>
                <a:spcPct val="115000"/>
              </a:lnSpc>
              <a:spcBef>
                <a:spcPts val="1000"/>
              </a:spcBef>
              <a:spcAft>
                <a:spcPts val="0"/>
              </a:spcAft>
              <a:buSzPts val="1000"/>
              <a:buNone/>
              <a:defRPr sz="1000"/>
            </a:lvl4pPr>
            <a:lvl5pPr lvl="4" rtl="0">
              <a:lnSpc>
                <a:spcPct val="115000"/>
              </a:lnSpc>
              <a:spcBef>
                <a:spcPts val="1000"/>
              </a:spcBef>
              <a:spcAft>
                <a:spcPts val="0"/>
              </a:spcAft>
              <a:buSzPts val="1000"/>
              <a:buNone/>
              <a:defRPr sz="1000"/>
            </a:lvl5pPr>
            <a:lvl6pPr lvl="5" rtl="0">
              <a:lnSpc>
                <a:spcPct val="115000"/>
              </a:lnSpc>
              <a:spcBef>
                <a:spcPts val="1000"/>
              </a:spcBef>
              <a:spcAft>
                <a:spcPts val="0"/>
              </a:spcAft>
              <a:buSzPts val="1000"/>
              <a:buNone/>
              <a:defRPr sz="1000"/>
            </a:lvl6pPr>
            <a:lvl7pPr lvl="6" rtl="0">
              <a:lnSpc>
                <a:spcPct val="115000"/>
              </a:lnSpc>
              <a:spcBef>
                <a:spcPts val="1000"/>
              </a:spcBef>
              <a:spcAft>
                <a:spcPts val="0"/>
              </a:spcAft>
              <a:buSzPts val="1000"/>
              <a:buNone/>
              <a:defRPr sz="1000"/>
            </a:lvl7pPr>
            <a:lvl8pPr lvl="7" rtl="0">
              <a:lnSpc>
                <a:spcPct val="115000"/>
              </a:lnSpc>
              <a:spcBef>
                <a:spcPts val="1000"/>
              </a:spcBef>
              <a:spcAft>
                <a:spcPts val="0"/>
              </a:spcAft>
              <a:buSzPts val="1000"/>
              <a:buNone/>
              <a:defRPr sz="1000"/>
            </a:lvl8pPr>
            <a:lvl9pPr lvl="8" rtl="0">
              <a:lnSpc>
                <a:spcPct val="115000"/>
              </a:lnSpc>
              <a:spcBef>
                <a:spcPts val="1000"/>
              </a:spcBef>
              <a:spcAft>
                <a:spcPts val="1000"/>
              </a:spcAft>
              <a:buSzPts val="1000"/>
              <a:buNone/>
              <a:defRPr sz="1000"/>
            </a:lvl9pPr>
          </a:lstStyle>
          <a:p>
            <a:endParaRPr/>
          </a:p>
        </p:txBody>
      </p:sp>
      <p:sp>
        <p:nvSpPr>
          <p:cNvPr id="518" name="Google Shape;518;p50"/>
          <p:cNvSpPr txBox="1">
            <a:spLocks noGrp="1"/>
          </p:cNvSpPr>
          <p:nvPr>
            <p:ph type="subTitle" idx="7"/>
          </p:nvPr>
        </p:nvSpPr>
        <p:spPr>
          <a:xfrm>
            <a:off x="4210248" y="3099816"/>
            <a:ext cx="10911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5. Numbers and Stats List | Data | Purple">
  <p:cSld name="CUSTOM_1_1_1_6_1">
    <p:bg>
      <p:bgPr>
        <a:solidFill>
          <a:schemeClr val="lt1"/>
        </a:solidFill>
        <a:effectLst/>
      </p:bgPr>
    </p:bg>
    <p:spTree>
      <p:nvGrpSpPr>
        <p:cNvPr id="1" name="Shape 519"/>
        <p:cNvGrpSpPr/>
        <p:nvPr/>
      </p:nvGrpSpPr>
      <p:grpSpPr>
        <a:xfrm>
          <a:off x="0" y="0"/>
          <a:ext cx="0" cy="0"/>
          <a:chOff x="0" y="0"/>
          <a:chExt cx="0" cy="0"/>
        </a:xfrm>
      </p:grpSpPr>
      <p:sp>
        <p:nvSpPr>
          <p:cNvPr id="520" name="Google Shape;520;p51"/>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21" name="Google Shape;521;p51"/>
          <p:cNvSpPr txBox="1">
            <a:spLocks noGrp="1"/>
          </p:cNvSpPr>
          <p:nvPr>
            <p:ph type="title"/>
          </p:nvPr>
        </p:nvSpPr>
        <p:spPr>
          <a:xfrm>
            <a:off x="545125" y="1827250"/>
            <a:ext cx="25602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22" name="Google Shape;522;p5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23" name="Google Shape;523;p51"/>
          <p:cNvSpPr txBox="1">
            <a:spLocks noGrp="1"/>
          </p:cNvSpPr>
          <p:nvPr>
            <p:ph type="subTitle" idx="1"/>
          </p:nvPr>
        </p:nvSpPr>
        <p:spPr>
          <a:xfrm>
            <a:off x="545125" y="2222000"/>
            <a:ext cx="25602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pic>
        <p:nvPicPr>
          <p:cNvPr id="524" name="Google Shape;524;p51"/>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525" name="Google Shape;525;p51"/>
          <p:cNvSpPr txBox="1">
            <a:spLocks noGrp="1"/>
          </p:cNvSpPr>
          <p:nvPr>
            <p:ph type="subTitle" idx="2"/>
          </p:nvPr>
        </p:nvSpPr>
        <p:spPr>
          <a:xfrm>
            <a:off x="5438525" y="1444750"/>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lnSpc>
                <a:spcPct val="115000"/>
              </a:lnSpc>
              <a:spcBef>
                <a:spcPts val="1000"/>
              </a:spcBef>
              <a:spcAft>
                <a:spcPts val="0"/>
              </a:spcAft>
              <a:buClr>
                <a:schemeClr val="lt1"/>
              </a:buClr>
              <a:buSzPts val="1000"/>
              <a:buNone/>
              <a:defRPr sz="1000">
                <a:solidFill>
                  <a:schemeClr val="lt1"/>
                </a:solidFill>
              </a:defRPr>
            </a:lvl2pPr>
            <a:lvl3pPr lvl="2" rtl="0">
              <a:lnSpc>
                <a:spcPct val="115000"/>
              </a:lnSpc>
              <a:spcBef>
                <a:spcPts val="1000"/>
              </a:spcBef>
              <a:spcAft>
                <a:spcPts val="0"/>
              </a:spcAft>
              <a:buClr>
                <a:schemeClr val="lt1"/>
              </a:buClr>
              <a:buSzPts val="1000"/>
              <a:buNone/>
              <a:defRPr>
                <a:solidFill>
                  <a:schemeClr val="lt1"/>
                </a:solidFill>
              </a:defRPr>
            </a:lvl3pPr>
            <a:lvl4pPr lvl="3" rtl="0">
              <a:lnSpc>
                <a:spcPct val="115000"/>
              </a:lnSpc>
              <a:spcBef>
                <a:spcPts val="1000"/>
              </a:spcBef>
              <a:spcAft>
                <a:spcPts val="0"/>
              </a:spcAft>
              <a:buClr>
                <a:schemeClr val="lt1"/>
              </a:buClr>
              <a:buSzPts val="1000"/>
              <a:buNone/>
              <a:defRPr sz="1000">
                <a:solidFill>
                  <a:schemeClr val="lt1"/>
                </a:solidFill>
              </a:defRPr>
            </a:lvl4pPr>
            <a:lvl5pPr lvl="4" rtl="0">
              <a:lnSpc>
                <a:spcPct val="115000"/>
              </a:lnSpc>
              <a:spcBef>
                <a:spcPts val="1000"/>
              </a:spcBef>
              <a:spcAft>
                <a:spcPts val="0"/>
              </a:spcAft>
              <a:buClr>
                <a:schemeClr val="lt1"/>
              </a:buClr>
              <a:buSzPts val="1000"/>
              <a:buNone/>
              <a:defRPr sz="1000">
                <a:solidFill>
                  <a:schemeClr val="lt1"/>
                </a:solidFill>
              </a:defRPr>
            </a:lvl5pPr>
            <a:lvl6pPr lvl="5" rtl="0">
              <a:lnSpc>
                <a:spcPct val="115000"/>
              </a:lnSpc>
              <a:spcBef>
                <a:spcPts val="1000"/>
              </a:spcBef>
              <a:spcAft>
                <a:spcPts val="0"/>
              </a:spcAft>
              <a:buClr>
                <a:schemeClr val="lt1"/>
              </a:buClr>
              <a:buSzPts val="1000"/>
              <a:buNone/>
              <a:defRPr sz="1000">
                <a:solidFill>
                  <a:schemeClr val="lt1"/>
                </a:solidFill>
              </a:defRPr>
            </a:lvl6pPr>
            <a:lvl7pPr lvl="6" rtl="0">
              <a:lnSpc>
                <a:spcPct val="115000"/>
              </a:lnSpc>
              <a:spcBef>
                <a:spcPts val="1000"/>
              </a:spcBef>
              <a:spcAft>
                <a:spcPts val="0"/>
              </a:spcAft>
              <a:buClr>
                <a:schemeClr val="lt1"/>
              </a:buClr>
              <a:buSzPts val="1000"/>
              <a:buNone/>
              <a:defRPr sz="1000">
                <a:solidFill>
                  <a:schemeClr val="lt1"/>
                </a:solidFill>
              </a:defRPr>
            </a:lvl7pPr>
            <a:lvl8pPr lvl="7" rtl="0">
              <a:lnSpc>
                <a:spcPct val="115000"/>
              </a:lnSpc>
              <a:spcBef>
                <a:spcPts val="1000"/>
              </a:spcBef>
              <a:spcAft>
                <a:spcPts val="0"/>
              </a:spcAft>
              <a:buClr>
                <a:schemeClr val="lt1"/>
              </a:buClr>
              <a:buSzPts val="1000"/>
              <a:buNone/>
              <a:defRPr sz="1000">
                <a:solidFill>
                  <a:schemeClr val="lt1"/>
                </a:solidFill>
              </a:defRPr>
            </a:lvl8pPr>
            <a:lvl9pPr lvl="8" rtl="0">
              <a:lnSpc>
                <a:spcPct val="115000"/>
              </a:lnSpc>
              <a:spcBef>
                <a:spcPts val="1000"/>
              </a:spcBef>
              <a:spcAft>
                <a:spcPts val="1000"/>
              </a:spcAft>
              <a:buClr>
                <a:schemeClr val="lt1"/>
              </a:buClr>
              <a:buSzPts val="1000"/>
              <a:buNone/>
              <a:defRPr sz="1000">
                <a:solidFill>
                  <a:schemeClr val="lt1"/>
                </a:solidFill>
              </a:defRPr>
            </a:lvl9pPr>
          </a:lstStyle>
          <a:p>
            <a:endParaRPr/>
          </a:p>
        </p:txBody>
      </p:sp>
      <p:sp>
        <p:nvSpPr>
          <p:cNvPr id="526" name="Google Shape;526;p51"/>
          <p:cNvSpPr txBox="1">
            <a:spLocks noGrp="1"/>
          </p:cNvSpPr>
          <p:nvPr>
            <p:ph type="subTitle" idx="3"/>
          </p:nvPr>
        </p:nvSpPr>
        <p:spPr>
          <a:xfrm>
            <a:off x="4210248" y="1380750"/>
            <a:ext cx="1091100" cy="457200"/>
          </a:xfrm>
          <a:prstGeom prst="rect">
            <a:avLst/>
          </a:prstGeom>
        </p:spPr>
        <p:txBody>
          <a:bodyPr spcFirstLastPara="1" wrap="square" lIns="0" tIns="0" rIns="0" bIns="0" anchor="t" anchorCtr="0">
            <a:noAutofit/>
          </a:bodyPr>
          <a:lstStyle>
            <a:lvl1pPr lvl="0" algn="r" rtl="0">
              <a:spcBef>
                <a:spcPts val="0"/>
              </a:spcBef>
              <a:spcAft>
                <a:spcPts val="0"/>
              </a:spcAft>
              <a:buClr>
                <a:schemeClr val="lt1"/>
              </a:buClr>
              <a:buSzPts val="3000"/>
              <a:buNone/>
              <a:defRPr sz="3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sp>
        <p:nvSpPr>
          <p:cNvPr id="527" name="Google Shape;527;p51"/>
          <p:cNvSpPr txBox="1">
            <a:spLocks noGrp="1"/>
          </p:cNvSpPr>
          <p:nvPr>
            <p:ph type="subTitle" idx="4"/>
          </p:nvPr>
        </p:nvSpPr>
        <p:spPr>
          <a:xfrm>
            <a:off x="5438525" y="2304287"/>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lnSpc>
                <a:spcPct val="115000"/>
              </a:lnSpc>
              <a:spcBef>
                <a:spcPts val="1000"/>
              </a:spcBef>
              <a:spcAft>
                <a:spcPts val="0"/>
              </a:spcAft>
              <a:buClr>
                <a:schemeClr val="lt1"/>
              </a:buClr>
              <a:buSzPts val="1000"/>
              <a:buNone/>
              <a:defRPr sz="1000">
                <a:solidFill>
                  <a:schemeClr val="lt1"/>
                </a:solidFill>
              </a:defRPr>
            </a:lvl2pPr>
            <a:lvl3pPr lvl="2" rtl="0">
              <a:lnSpc>
                <a:spcPct val="115000"/>
              </a:lnSpc>
              <a:spcBef>
                <a:spcPts val="1000"/>
              </a:spcBef>
              <a:spcAft>
                <a:spcPts val="0"/>
              </a:spcAft>
              <a:buClr>
                <a:schemeClr val="lt1"/>
              </a:buClr>
              <a:buSzPts val="1000"/>
              <a:buNone/>
              <a:defRPr>
                <a:solidFill>
                  <a:schemeClr val="lt1"/>
                </a:solidFill>
              </a:defRPr>
            </a:lvl3pPr>
            <a:lvl4pPr lvl="3" rtl="0">
              <a:lnSpc>
                <a:spcPct val="115000"/>
              </a:lnSpc>
              <a:spcBef>
                <a:spcPts val="1000"/>
              </a:spcBef>
              <a:spcAft>
                <a:spcPts val="0"/>
              </a:spcAft>
              <a:buClr>
                <a:schemeClr val="lt1"/>
              </a:buClr>
              <a:buSzPts val="1000"/>
              <a:buNone/>
              <a:defRPr sz="1000">
                <a:solidFill>
                  <a:schemeClr val="lt1"/>
                </a:solidFill>
              </a:defRPr>
            </a:lvl4pPr>
            <a:lvl5pPr lvl="4" rtl="0">
              <a:lnSpc>
                <a:spcPct val="115000"/>
              </a:lnSpc>
              <a:spcBef>
                <a:spcPts val="1000"/>
              </a:spcBef>
              <a:spcAft>
                <a:spcPts val="0"/>
              </a:spcAft>
              <a:buClr>
                <a:schemeClr val="lt1"/>
              </a:buClr>
              <a:buSzPts val="1000"/>
              <a:buNone/>
              <a:defRPr sz="1000">
                <a:solidFill>
                  <a:schemeClr val="lt1"/>
                </a:solidFill>
              </a:defRPr>
            </a:lvl5pPr>
            <a:lvl6pPr lvl="5" rtl="0">
              <a:lnSpc>
                <a:spcPct val="115000"/>
              </a:lnSpc>
              <a:spcBef>
                <a:spcPts val="1000"/>
              </a:spcBef>
              <a:spcAft>
                <a:spcPts val="0"/>
              </a:spcAft>
              <a:buClr>
                <a:schemeClr val="lt1"/>
              </a:buClr>
              <a:buSzPts val="1000"/>
              <a:buNone/>
              <a:defRPr sz="1000">
                <a:solidFill>
                  <a:schemeClr val="lt1"/>
                </a:solidFill>
              </a:defRPr>
            </a:lvl6pPr>
            <a:lvl7pPr lvl="6" rtl="0">
              <a:lnSpc>
                <a:spcPct val="115000"/>
              </a:lnSpc>
              <a:spcBef>
                <a:spcPts val="1000"/>
              </a:spcBef>
              <a:spcAft>
                <a:spcPts val="0"/>
              </a:spcAft>
              <a:buClr>
                <a:schemeClr val="lt1"/>
              </a:buClr>
              <a:buSzPts val="1000"/>
              <a:buNone/>
              <a:defRPr sz="1000">
                <a:solidFill>
                  <a:schemeClr val="lt1"/>
                </a:solidFill>
              </a:defRPr>
            </a:lvl7pPr>
            <a:lvl8pPr lvl="7" rtl="0">
              <a:lnSpc>
                <a:spcPct val="115000"/>
              </a:lnSpc>
              <a:spcBef>
                <a:spcPts val="1000"/>
              </a:spcBef>
              <a:spcAft>
                <a:spcPts val="0"/>
              </a:spcAft>
              <a:buClr>
                <a:schemeClr val="lt1"/>
              </a:buClr>
              <a:buSzPts val="1000"/>
              <a:buNone/>
              <a:defRPr sz="1000">
                <a:solidFill>
                  <a:schemeClr val="lt1"/>
                </a:solidFill>
              </a:defRPr>
            </a:lvl8pPr>
            <a:lvl9pPr lvl="8" rtl="0">
              <a:lnSpc>
                <a:spcPct val="115000"/>
              </a:lnSpc>
              <a:spcBef>
                <a:spcPts val="1000"/>
              </a:spcBef>
              <a:spcAft>
                <a:spcPts val="1000"/>
              </a:spcAft>
              <a:buClr>
                <a:schemeClr val="lt1"/>
              </a:buClr>
              <a:buSzPts val="1000"/>
              <a:buNone/>
              <a:defRPr sz="1000">
                <a:solidFill>
                  <a:schemeClr val="lt1"/>
                </a:solidFill>
              </a:defRPr>
            </a:lvl9pPr>
          </a:lstStyle>
          <a:p>
            <a:endParaRPr/>
          </a:p>
        </p:txBody>
      </p:sp>
      <p:sp>
        <p:nvSpPr>
          <p:cNvPr id="528" name="Google Shape;528;p51"/>
          <p:cNvSpPr txBox="1">
            <a:spLocks noGrp="1"/>
          </p:cNvSpPr>
          <p:nvPr>
            <p:ph type="subTitle" idx="5"/>
          </p:nvPr>
        </p:nvSpPr>
        <p:spPr>
          <a:xfrm>
            <a:off x="4210248" y="2240280"/>
            <a:ext cx="1091100" cy="457200"/>
          </a:xfrm>
          <a:prstGeom prst="rect">
            <a:avLst/>
          </a:prstGeom>
        </p:spPr>
        <p:txBody>
          <a:bodyPr spcFirstLastPara="1" wrap="square" lIns="0" tIns="0" rIns="0" bIns="0" anchor="t" anchorCtr="0">
            <a:noAutofit/>
          </a:bodyPr>
          <a:lstStyle>
            <a:lvl1pPr lvl="0" algn="r" rtl="0">
              <a:spcBef>
                <a:spcPts val="0"/>
              </a:spcBef>
              <a:spcAft>
                <a:spcPts val="0"/>
              </a:spcAft>
              <a:buClr>
                <a:schemeClr val="lt1"/>
              </a:buClr>
              <a:buSzPts val="3000"/>
              <a:buNone/>
              <a:defRPr sz="3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sp>
        <p:nvSpPr>
          <p:cNvPr id="529" name="Google Shape;529;p51"/>
          <p:cNvSpPr txBox="1">
            <a:spLocks noGrp="1"/>
          </p:cNvSpPr>
          <p:nvPr>
            <p:ph type="subTitle" idx="6"/>
          </p:nvPr>
        </p:nvSpPr>
        <p:spPr>
          <a:xfrm>
            <a:off x="5438525" y="3163825"/>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lnSpc>
                <a:spcPct val="115000"/>
              </a:lnSpc>
              <a:spcBef>
                <a:spcPts val="1000"/>
              </a:spcBef>
              <a:spcAft>
                <a:spcPts val="0"/>
              </a:spcAft>
              <a:buClr>
                <a:schemeClr val="lt1"/>
              </a:buClr>
              <a:buSzPts val="1000"/>
              <a:buNone/>
              <a:defRPr sz="1000">
                <a:solidFill>
                  <a:schemeClr val="lt1"/>
                </a:solidFill>
              </a:defRPr>
            </a:lvl2pPr>
            <a:lvl3pPr lvl="2" rtl="0">
              <a:lnSpc>
                <a:spcPct val="115000"/>
              </a:lnSpc>
              <a:spcBef>
                <a:spcPts val="1000"/>
              </a:spcBef>
              <a:spcAft>
                <a:spcPts val="0"/>
              </a:spcAft>
              <a:buClr>
                <a:schemeClr val="lt1"/>
              </a:buClr>
              <a:buSzPts val="1000"/>
              <a:buNone/>
              <a:defRPr>
                <a:solidFill>
                  <a:schemeClr val="lt1"/>
                </a:solidFill>
              </a:defRPr>
            </a:lvl3pPr>
            <a:lvl4pPr lvl="3" rtl="0">
              <a:lnSpc>
                <a:spcPct val="115000"/>
              </a:lnSpc>
              <a:spcBef>
                <a:spcPts val="1000"/>
              </a:spcBef>
              <a:spcAft>
                <a:spcPts val="0"/>
              </a:spcAft>
              <a:buClr>
                <a:schemeClr val="lt1"/>
              </a:buClr>
              <a:buSzPts val="1000"/>
              <a:buNone/>
              <a:defRPr sz="1000">
                <a:solidFill>
                  <a:schemeClr val="lt1"/>
                </a:solidFill>
              </a:defRPr>
            </a:lvl4pPr>
            <a:lvl5pPr lvl="4" rtl="0">
              <a:lnSpc>
                <a:spcPct val="115000"/>
              </a:lnSpc>
              <a:spcBef>
                <a:spcPts val="1000"/>
              </a:spcBef>
              <a:spcAft>
                <a:spcPts val="0"/>
              </a:spcAft>
              <a:buClr>
                <a:schemeClr val="lt1"/>
              </a:buClr>
              <a:buSzPts val="1000"/>
              <a:buNone/>
              <a:defRPr sz="1000">
                <a:solidFill>
                  <a:schemeClr val="lt1"/>
                </a:solidFill>
              </a:defRPr>
            </a:lvl5pPr>
            <a:lvl6pPr lvl="5" rtl="0">
              <a:lnSpc>
                <a:spcPct val="115000"/>
              </a:lnSpc>
              <a:spcBef>
                <a:spcPts val="1000"/>
              </a:spcBef>
              <a:spcAft>
                <a:spcPts val="0"/>
              </a:spcAft>
              <a:buClr>
                <a:schemeClr val="lt1"/>
              </a:buClr>
              <a:buSzPts val="1000"/>
              <a:buNone/>
              <a:defRPr sz="1000">
                <a:solidFill>
                  <a:schemeClr val="lt1"/>
                </a:solidFill>
              </a:defRPr>
            </a:lvl6pPr>
            <a:lvl7pPr lvl="6" rtl="0">
              <a:lnSpc>
                <a:spcPct val="115000"/>
              </a:lnSpc>
              <a:spcBef>
                <a:spcPts val="1000"/>
              </a:spcBef>
              <a:spcAft>
                <a:spcPts val="0"/>
              </a:spcAft>
              <a:buClr>
                <a:schemeClr val="lt1"/>
              </a:buClr>
              <a:buSzPts val="1000"/>
              <a:buNone/>
              <a:defRPr sz="1000">
                <a:solidFill>
                  <a:schemeClr val="lt1"/>
                </a:solidFill>
              </a:defRPr>
            </a:lvl7pPr>
            <a:lvl8pPr lvl="7" rtl="0">
              <a:lnSpc>
                <a:spcPct val="115000"/>
              </a:lnSpc>
              <a:spcBef>
                <a:spcPts val="1000"/>
              </a:spcBef>
              <a:spcAft>
                <a:spcPts val="0"/>
              </a:spcAft>
              <a:buClr>
                <a:schemeClr val="lt1"/>
              </a:buClr>
              <a:buSzPts val="1000"/>
              <a:buNone/>
              <a:defRPr sz="1000">
                <a:solidFill>
                  <a:schemeClr val="lt1"/>
                </a:solidFill>
              </a:defRPr>
            </a:lvl8pPr>
            <a:lvl9pPr lvl="8" rtl="0">
              <a:lnSpc>
                <a:spcPct val="115000"/>
              </a:lnSpc>
              <a:spcBef>
                <a:spcPts val="1000"/>
              </a:spcBef>
              <a:spcAft>
                <a:spcPts val="1000"/>
              </a:spcAft>
              <a:buClr>
                <a:schemeClr val="lt1"/>
              </a:buClr>
              <a:buSzPts val="1000"/>
              <a:buNone/>
              <a:defRPr sz="1000">
                <a:solidFill>
                  <a:schemeClr val="lt1"/>
                </a:solidFill>
              </a:defRPr>
            </a:lvl9pPr>
          </a:lstStyle>
          <a:p>
            <a:endParaRPr/>
          </a:p>
        </p:txBody>
      </p:sp>
      <p:sp>
        <p:nvSpPr>
          <p:cNvPr id="530" name="Google Shape;530;p51"/>
          <p:cNvSpPr txBox="1">
            <a:spLocks noGrp="1"/>
          </p:cNvSpPr>
          <p:nvPr>
            <p:ph type="subTitle" idx="7"/>
          </p:nvPr>
        </p:nvSpPr>
        <p:spPr>
          <a:xfrm>
            <a:off x="4210248" y="3099816"/>
            <a:ext cx="1091100" cy="457200"/>
          </a:xfrm>
          <a:prstGeom prst="rect">
            <a:avLst/>
          </a:prstGeom>
        </p:spPr>
        <p:txBody>
          <a:bodyPr spcFirstLastPara="1" wrap="square" lIns="0" tIns="0" rIns="0" bIns="0" anchor="t" anchorCtr="0">
            <a:noAutofit/>
          </a:bodyPr>
          <a:lstStyle>
            <a:lvl1pPr lvl="0" algn="r" rtl="0">
              <a:spcBef>
                <a:spcPts val="0"/>
              </a:spcBef>
              <a:spcAft>
                <a:spcPts val="0"/>
              </a:spcAft>
              <a:buClr>
                <a:schemeClr val="lt1"/>
              </a:buClr>
              <a:buSzPts val="3000"/>
              <a:buNone/>
              <a:defRPr sz="3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pic>
        <p:nvPicPr>
          <p:cNvPr id="531" name="Google Shape;531;p51"/>
          <p:cNvPicPr preferRelativeResize="0"/>
          <p:nvPr/>
        </p:nvPicPr>
        <p:blipFill rotWithShape="1">
          <a:blip r:embed="rId3">
            <a:alphaModFix/>
          </a:blip>
          <a:srcRect l="79" r="69"/>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5. Numbers and Stats List | Data | Nori">
  <p:cSld name="CUSTOM_1_1_1_6_1_3">
    <p:bg>
      <p:bgPr>
        <a:solidFill>
          <a:schemeClr val="lt1"/>
        </a:solidFill>
        <a:effectLst/>
      </p:bgPr>
    </p:bg>
    <p:spTree>
      <p:nvGrpSpPr>
        <p:cNvPr id="1" name="Shape 532"/>
        <p:cNvGrpSpPr/>
        <p:nvPr/>
      </p:nvGrpSpPr>
      <p:grpSpPr>
        <a:xfrm>
          <a:off x="0" y="0"/>
          <a:ext cx="0" cy="0"/>
          <a:chOff x="0" y="0"/>
          <a:chExt cx="0" cy="0"/>
        </a:xfrm>
      </p:grpSpPr>
      <p:sp>
        <p:nvSpPr>
          <p:cNvPr id="533" name="Google Shape;533;p52"/>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34" name="Google Shape;534;p52"/>
          <p:cNvSpPr txBox="1">
            <a:spLocks noGrp="1"/>
          </p:cNvSpPr>
          <p:nvPr>
            <p:ph type="title"/>
          </p:nvPr>
        </p:nvSpPr>
        <p:spPr>
          <a:xfrm>
            <a:off x="545125" y="1827250"/>
            <a:ext cx="26517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35" name="Google Shape;535;p5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36" name="Google Shape;536;p52"/>
          <p:cNvSpPr txBox="1">
            <a:spLocks noGrp="1"/>
          </p:cNvSpPr>
          <p:nvPr>
            <p:ph type="subTitle" idx="1"/>
          </p:nvPr>
        </p:nvSpPr>
        <p:spPr>
          <a:xfrm>
            <a:off x="545125" y="2222000"/>
            <a:ext cx="26517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pic>
        <p:nvPicPr>
          <p:cNvPr id="537" name="Google Shape;537;p52"/>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538" name="Google Shape;538;p52"/>
          <p:cNvSpPr txBox="1">
            <a:spLocks noGrp="1"/>
          </p:cNvSpPr>
          <p:nvPr>
            <p:ph type="subTitle" idx="2"/>
          </p:nvPr>
        </p:nvSpPr>
        <p:spPr>
          <a:xfrm>
            <a:off x="5438525" y="1444750"/>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lnSpc>
                <a:spcPct val="115000"/>
              </a:lnSpc>
              <a:spcBef>
                <a:spcPts val="1000"/>
              </a:spcBef>
              <a:spcAft>
                <a:spcPts val="0"/>
              </a:spcAft>
              <a:buClr>
                <a:schemeClr val="lt1"/>
              </a:buClr>
              <a:buSzPts val="1000"/>
              <a:buNone/>
              <a:defRPr sz="1000">
                <a:solidFill>
                  <a:schemeClr val="lt1"/>
                </a:solidFill>
              </a:defRPr>
            </a:lvl2pPr>
            <a:lvl3pPr lvl="2" rtl="0">
              <a:lnSpc>
                <a:spcPct val="115000"/>
              </a:lnSpc>
              <a:spcBef>
                <a:spcPts val="1000"/>
              </a:spcBef>
              <a:spcAft>
                <a:spcPts val="0"/>
              </a:spcAft>
              <a:buClr>
                <a:schemeClr val="lt1"/>
              </a:buClr>
              <a:buSzPts val="1000"/>
              <a:buNone/>
              <a:defRPr>
                <a:solidFill>
                  <a:schemeClr val="lt1"/>
                </a:solidFill>
              </a:defRPr>
            </a:lvl3pPr>
            <a:lvl4pPr lvl="3" rtl="0">
              <a:lnSpc>
                <a:spcPct val="115000"/>
              </a:lnSpc>
              <a:spcBef>
                <a:spcPts val="1000"/>
              </a:spcBef>
              <a:spcAft>
                <a:spcPts val="0"/>
              </a:spcAft>
              <a:buClr>
                <a:schemeClr val="lt1"/>
              </a:buClr>
              <a:buSzPts val="1000"/>
              <a:buNone/>
              <a:defRPr sz="1000">
                <a:solidFill>
                  <a:schemeClr val="lt1"/>
                </a:solidFill>
              </a:defRPr>
            </a:lvl4pPr>
            <a:lvl5pPr lvl="4" rtl="0">
              <a:lnSpc>
                <a:spcPct val="115000"/>
              </a:lnSpc>
              <a:spcBef>
                <a:spcPts val="1000"/>
              </a:spcBef>
              <a:spcAft>
                <a:spcPts val="0"/>
              </a:spcAft>
              <a:buClr>
                <a:schemeClr val="lt1"/>
              </a:buClr>
              <a:buSzPts val="1000"/>
              <a:buNone/>
              <a:defRPr sz="1000">
                <a:solidFill>
                  <a:schemeClr val="lt1"/>
                </a:solidFill>
              </a:defRPr>
            </a:lvl5pPr>
            <a:lvl6pPr lvl="5" rtl="0">
              <a:lnSpc>
                <a:spcPct val="115000"/>
              </a:lnSpc>
              <a:spcBef>
                <a:spcPts val="1000"/>
              </a:spcBef>
              <a:spcAft>
                <a:spcPts val="0"/>
              </a:spcAft>
              <a:buClr>
                <a:schemeClr val="lt1"/>
              </a:buClr>
              <a:buSzPts val="1000"/>
              <a:buNone/>
              <a:defRPr sz="1000">
                <a:solidFill>
                  <a:schemeClr val="lt1"/>
                </a:solidFill>
              </a:defRPr>
            </a:lvl6pPr>
            <a:lvl7pPr lvl="6" rtl="0">
              <a:lnSpc>
                <a:spcPct val="115000"/>
              </a:lnSpc>
              <a:spcBef>
                <a:spcPts val="1000"/>
              </a:spcBef>
              <a:spcAft>
                <a:spcPts val="0"/>
              </a:spcAft>
              <a:buClr>
                <a:schemeClr val="lt1"/>
              </a:buClr>
              <a:buSzPts val="1000"/>
              <a:buNone/>
              <a:defRPr sz="1000">
                <a:solidFill>
                  <a:schemeClr val="lt1"/>
                </a:solidFill>
              </a:defRPr>
            </a:lvl7pPr>
            <a:lvl8pPr lvl="7" rtl="0">
              <a:lnSpc>
                <a:spcPct val="115000"/>
              </a:lnSpc>
              <a:spcBef>
                <a:spcPts val="1000"/>
              </a:spcBef>
              <a:spcAft>
                <a:spcPts val="0"/>
              </a:spcAft>
              <a:buClr>
                <a:schemeClr val="lt1"/>
              </a:buClr>
              <a:buSzPts val="1000"/>
              <a:buNone/>
              <a:defRPr sz="1000">
                <a:solidFill>
                  <a:schemeClr val="lt1"/>
                </a:solidFill>
              </a:defRPr>
            </a:lvl8pPr>
            <a:lvl9pPr lvl="8" rtl="0">
              <a:lnSpc>
                <a:spcPct val="115000"/>
              </a:lnSpc>
              <a:spcBef>
                <a:spcPts val="1000"/>
              </a:spcBef>
              <a:spcAft>
                <a:spcPts val="1000"/>
              </a:spcAft>
              <a:buClr>
                <a:schemeClr val="lt1"/>
              </a:buClr>
              <a:buSzPts val="1000"/>
              <a:buNone/>
              <a:defRPr sz="1000">
                <a:solidFill>
                  <a:schemeClr val="lt1"/>
                </a:solidFill>
              </a:defRPr>
            </a:lvl9pPr>
          </a:lstStyle>
          <a:p>
            <a:endParaRPr/>
          </a:p>
        </p:txBody>
      </p:sp>
      <p:sp>
        <p:nvSpPr>
          <p:cNvPr id="539" name="Google Shape;539;p52"/>
          <p:cNvSpPr txBox="1">
            <a:spLocks noGrp="1"/>
          </p:cNvSpPr>
          <p:nvPr>
            <p:ph type="subTitle" idx="3"/>
          </p:nvPr>
        </p:nvSpPr>
        <p:spPr>
          <a:xfrm>
            <a:off x="4210248" y="1380750"/>
            <a:ext cx="1091100" cy="457200"/>
          </a:xfrm>
          <a:prstGeom prst="rect">
            <a:avLst/>
          </a:prstGeom>
        </p:spPr>
        <p:txBody>
          <a:bodyPr spcFirstLastPara="1" wrap="square" lIns="0" tIns="0" rIns="0" bIns="0" anchor="t" anchorCtr="0">
            <a:noAutofit/>
          </a:bodyPr>
          <a:lstStyle>
            <a:lvl1pPr lvl="0" algn="r" rtl="0">
              <a:spcBef>
                <a:spcPts val="0"/>
              </a:spcBef>
              <a:spcAft>
                <a:spcPts val="0"/>
              </a:spcAft>
              <a:buClr>
                <a:schemeClr val="lt1"/>
              </a:buClr>
              <a:buSzPts val="3000"/>
              <a:buNone/>
              <a:defRPr sz="3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sp>
        <p:nvSpPr>
          <p:cNvPr id="540" name="Google Shape;540;p52"/>
          <p:cNvSpPr txBox="1">
            <a:spLocks noGrp="1"/>
          </p:cNvSpPr>
          <p:nvPr>
            <p:ph type="subTitle" idx="4"/>
          </p:nvPr>
        </p:nvSpPr>
        <p:spPr>
          <a:xfrm>
            <a:off x="5438525" y="2304287"/>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lnSpc>
                <a:spcPct val="115000"/>
              </a:lnSpc>
              <a:spcBef>
                <a:spcPts val="1000"/>
              </a:spcBef>
              <a:spcAft>
                <a:spcPts val="0"/>
              </a:spcAft>
              <a:buClr>
                <a:schemeClr val="lt1"/>
              </a:buClr>
              <a:buSzPts val="1000"/>
              <a:buNone/>
              <a:defRPr sz="1000">
                <a:solidFill>
                  <a:schemeClr val="lt1"/>
                </a:solidFill>
              </a:defRPr>
            </a:lvl2pPr>
            <a:lvl3pPr lvl="2" rtl="0">
              <a:lnSpc>
                <a:spcPct val="115000"/>
              </a:lnSpc>
              <a:spcBef>
                <a:spcPts val="1000"/>
              </a:spcBef>
              <a:spcAft>
                <a:spcPts val="0"/>
              </a:spcAft>
              <a:buClr>
                <a:schemeClr val="lt1"/>
              </a:buClr>
              <a:buSzPts val="1000"/>
              <a:buNone/>
              <a:defRPr>
                <a:solidFill>
                  <a:schemeClr val="lt1"/>
                </a:solidFill>
              </a:defRPr>
            </a:lvl3pPr>
            <a:lvl4pPr lvl="3" rtl="0">
              <a:lnSpc>
                <a:spcPct val="115000"/>
              </a:lnSpc>
              <a:spcBef>
                <a:spcPts val="1000"/>
              </a:spcBef>
              <a:spcAft>
                <a:spcPts val="0"/>
              </a:spcAft>
              <a:buClr>
                <a:schemeClr val="lt1"/>
              </a:buClr>
              <a:buSzPts val="1000"/>
              <a:buNone/>
              <a:defRPr sz="1000">
                <a:solidFill>
                  <a:schemeClr val="lt1"/>
                </a:solidFill>
              </a:defRPr>
            </a:lvl4pPr>
            <a:lvl5pPr lvl="4" rtl="0">
              <a:lnSpc>
                <a:spcPct val="115000"/>
              </a:lnSpc>
              <a:spcBef>
                <a:spcPts val="1000"/>
              </a:spcBef>
              <a:spcAft>
                <a:spcPts val="0"/>
              </a:spcAft>
              <a:buClr>
                <a:schemeClr val="lt1"/>
              </a:buClr>
              <a:buSzPts val="1000"/>
              <a:buNone/>
              <a:defRPr sz="1000">
                <a:solidFill>
                  <a:schemeClr val="lt1"/>
                </a:solidFill>
              </a:defRPr>
            </a:lvl5pPr>
            <a:lvl6pPr lvl="5" rtl="0">
              <a:lnSpc>
                <a:spcPct val="115000"/>
              </a:lnSpc>
              <a:spcBef>
                <a:spcPts val="1000"/>
              </a:spcBef>
              <a:spcAft>
                <a:spcPts val="0"/>
              </a:spcAft>
              <a:buClr>
                <a:schemeClr val="lt1"/>
              </a:buClr>
              <a:buSzPts val="1000"/>
              <a:buNone/>
              <a:defRPr sz="1000">
                <a:solidFill>
                  <a:schemeClr val="lt1"/>
                </a:solidFill>
              </a:defRPr>
            </a:lvl6pPr>
            <a:lvl7pPr lvl="6" rtl="0">
              <a:lnSpc>
                <a:spcPct val="115000"/>
              </a:lnSpc>
              <a:spcBef>
                <a:spcPts val="1000"/>
              </a:spcBef>
              <a:spcAft>
                <a:spcPts val="0"/>
              </a:spcAft>
              <a:buClr>
                <a:schemeClr val="lt1"/>
              </a:buClr>
              <a:buSzPts val="1000"/>
              <a:buNone/>
              <a:defRPr sz="1000">
                <a:solidFill>
                  <a:schemeClr val="lt1"/>
                </a:solidFill>
              </a:defRPr>
            </a:lvl7pPr>
            <a:lvl8pPr lvl="7" rtl="0">
              <a:lnSpc>
                <a:spcPct val="115000"/>
              </a:lnSpc>
              <a:spcBef>
                <a:spcPts val="1000"/>
              </a:spcBef>
              <a:spcAft>
                <a:spcPts val="0"/>
              </a:spcAft>
              <a:buClr>
                <a:schemeClr val="lt1"/>
              </a:buClr>
              <a:buSzPts val="1000"/>
              <a:buNone/>
              <a:defRPr sz="1000">
                <a:solidFill>
                  <a:schemeClr val="lt1"/>
                </a:solidFill>
              </a:defRPr>
            </a:lvl8pPr>
            <a:lvl9pPr lvl="8" rtl="0">
              <a:lnSpc>
                <a:spcPct val="115000"/>
              </a:lnSpc>
              <a:spcBef>
                <a:spcPts val="1000"/>
              </a:spcBef>
              <a:spcAft>
                <a:spcPts val="1000"/>
              </a:spcAft>
              <a:buClr>
                <a:schemeClr val="lt1"/>
              </a:buClr>
              <a:buSzPts val="1000"/>
              <a:buNone/>
              <a:defRPr sz="1000">
                <a:solidFill>
                  <a:schemeClr val="lt1"/>
                </a:solidFill>
              </a:defRPr>
            </a:lvl9pPr>
          </a:lstStyle>
          <a:p>
            <a:endParaRPr/>
          </a:p>
        </p:txBody>
      </p:sp>
      <p:sp>
        <p:nvSpPr>
          <p:cNvPr id="541" name="Google Shape;541;p52"/>
          <p:cNvSpPr txBox="1">
            <a:spLocks noGrp="1"/>
          </p:cNvSpPr>
          <p:nvPr>
            <p:ph type="subTitle" idx="5"/>
          </p:nvPr>
        </p:nvSpPr>
        <p:spPr>
          <a:xfrm>
            <a:off x="4210248" y="2240280"/>
            <a:ext cx="1091100" cy="457200"/>
          </a:xfrm>
          <a:prstGeom prst="rect">
            <a:avLst/>
          </a:prstGeom>
        </p:spPr>
        <p:txBody>
          <a:bodyPr spcFirstLastPara="1" wrap="square" lIns="0" tIns="0" rIns="0" bIns="0" anchor="t" anchorCtr="0">
            <a:noAutofit/>
          </a:bodyPr>
          <a:lstStyle>
            <a:lvl1pPr lvl="0" algn="r" rtl="0">
              <a:spcBef>
                <a:spcPts val="0"/>
              </a:spcBef>
              <a:spcAft>
                <a:spcPts val="0"/>
              </a:spcAft>
              <a:buClr>
                <a:schemeClr val="lt1"/>
              </a:buClr>
              <a:buSzPts val="3000"/>
              <a:buNone/>
              <a:defRPr sz="3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sp>
        <p:nvSpPr>
          <p:cNvPr id="542" name="Google Shape;542;p52"/>
          <p:cNvSpPr txBox="1">
            <a:spLocks noGrp="1"/>
          </p:cNvSpPr>
          <p:nvPr>
            <p:ph type="subTitle" idx="6"/>
          </p:nvPr>
        </p:nvSpPr>
        <p:spPr>
          <a:xfrm>
            <a:off x="5438525" y="3163825"/>
            <a:ext cx="31605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lnSpc>
                <a:spcPct val="115000"/>
              </a:lnSpc>
              <a:spcBef>
                <a:spcPts val="1000"/>
              </a:spcBef>
              <a:spcAft>
                <a:spcPts val="0"/>
              </a:spcAft>
              <a:buClr>
                <a:schemeClr val="lt1"/>
              </a:buClr>
              <a:buSzPts val="1000"/>
              <a:buNone/>
              <a:defRPr sz="1000">
                <a:solidFill>
                  <a:schemeClr val="lt1"/>
                </a:solidFill>
              </a:defRPr>
            </a:lvl2pPr>
            <a:lvl3pPr lvl="2" rtl="0">
              <a:lnSpc>
                <a:spcPct val="115000"/>
              </a:lnSpc>
              <a:spcBef>
                <a:spcPts val="1000"/>
              </a:spcBef>
              <a:spcAft>
                <a:spcPts val="0"/>
              </a:spcAft>
              <a:buClr>
                <a:schemeClr val="lt1"/>
              </a:buClr>
              <a:buSzPts val="1000"/>
              <a:buNone/>
              <a:defRPr>
                <a:solidFill>
                  <a:schemeClr val="lt1"/>
                </a:solidFill>
              </a:defRPr>
            </a:lvl3pPr>
            <a:lvl4pPr lvl="3" rtl="0">
              <a:lnSpc>
                <a:spcPct val="115000"/>
              </a:lnSpc>
              <a:spcBef>
                <a:spcPts val="1000"/>
              </a:spcBef>
              <a:spcAft>
                <a:spcPts val="0"/>
              </a:spcAft>
              <a:buClr>
                <a:schemeClr val="lt1"/>
              </a:buClr>
              <a:buSzPts val="1000"/>
              <a:buNone/>
              <a:defRPr sz="1000">
                <a:solidFill>
                  <a:schemeClr val="lt1"/>
                </a:solidFill>
              </a:defRPr>
            </a:lvl4pPr>
            <a:lvl5pPr lvl="4" rtl="0">
              <a:lnSpc>
                <a:spcPct val="115000"/>
              </a:lnSpc>
              <a:spcBef>
                <a:spcPts val="1000"/>
              </a:spcBef>
              <a:spcAft>
                <a:spcPts val="0"/>
              </a:spcAft>
              <a:buClr>
                <a:schemeClr val="lt1"/>
              </a:buClr>
              <a:buSzPts val="1000"/>
              <a:buNone/>
              <a:defRPr sz="1000">
                <a:solidFill>
                  <a:schemeClr val="lt1"/>
                </a:solidFill>
              </a:defRPr>
            </a:lvl5pPr>
            <a:lvl6pPr lvl="5" rtl="0">
              <a:lnSpc>
                <a:spcPct val="115000"/>
              </a:lnSpc>
              <a:spcBef>
                <a:spcPts val="1000"/>
              </a:spcBef>
              <a:spcAft>
                <a:spcPts val="0"/>
              </a:spcAft>
              <a:buClr>
                <a:schemeClr val="lt1"/>
              </a:buClr>
              <a:buSzPts val="1000"/>
              <a:buNone/>
              <a:defRPr sz="1000">
                <a:solidFill>
                  <a:schemeClr val="lt1"/>
                </a:solidFill>
              </a:defRPr>
            </a:lvl6pPr>
            <a:lvl7pPr lvl="6" rtl="0">
              <a:lnSpc>
                <a:spcPct val="115000"/>
              </a:lnSpc>
              <a:spcBef>
                <a:spcPts val="1000"/>
              </a:spcBef>
              <a:spcAft>
                <a:spcPts val="0"/>
              </a:spcAft>
              <a:buClr>
                <a:schemeClr val="lt1"/>
              </a:buClr>
              <a:buSzPts val="1000"/>
              <a:buNone/>
              <a:defRPr sz="1000">
                <a:solidFill>
                  <a:schemeClr val="lt1"/>
                </a:solidFill>
              </a:defRPr>
            </a:lvl7pPr>
            <a:lvl8pPr lvl="7" rtl="0">
              <a:lnSpc>
                <a:spcPct val="115000"/>
              </a:lnSpc>
              <a:spcBef>
                <a:spcPts val="1000"/>
              </a:spcBef>
              <a:spcAft>
                <a:spcPts val="0"/>
              </a:spcAft>
              <a:buClr>
                <a:schemeClr val="lt1"/>
              </a:buClr>
              <a:buSzPts val="1000"/>
              <a:buNone/>
              <a:defRPr sz="1000">
                <a:solidFill>
                  <a:schemeClr val="lt1"/>
                </a:solidFill>
              </a:defRPr>
            </a:lvl8pPr>
            <a:lvl9pPr lvl="8" rtl="0">
              <a:lnSpc>
                <a:spcPct val="115000"/>
              </a:lnSpc>
              <a:spcBef>
                <a:spcPts val="1000"/>
              </a:spcBef>
              <a:spcAft>
                <a:spcPts val="1000"/>
              </a:spcAft>
              <a:buClr>
                <a:schemeClr val="lt1"/>
              </a:buClr>
              <a:buSzPts val="1000"/>
              <a:buNone/>
              <a:defRPr sz="1000">
                <a:solidFill>
                  <a:schemeClr val="lt1"/>
                </a:solidFill>
              </a:defRPr>
            </a:lvl9pPr>
          </a:lstStyle>
          <a:p>
            <a:endParaRPr/>
          </a:p>
        </p:txBody>
      </p:sp>
      <p:sp>
        <p:nvSpPr>
          <p:cNvPr id="543" name="Google Shape;543;p52"/>
          <p:cNvSpPr txBox="1">
            <a:spLocks noGrp="1"/>
          </p:cNvSpPr>
          <p:nvPr>
            <p:ph type="subTitle" idx="7"/>
          </p:nvPr>
        </p:nvSpPr>
        <p:spPr>
          <a:xfrm>
            <a:off x="4210248" y="3099816"/>
            <a:ext cx="1091100" cy="457200"/>
          </a:xfrm>
          <a:prstGeom prst="rect">
            <a:avLst/>
          </a:prstGeom>
        </p:spPr>
        <p:txBody>
          <a:bodyPr spcFirstLastPara="1" wrap="square" lIns="0" tIns="0" rIns="0" bIns="0" anchor="t" anchorCtr="0">
            <a:noAutofit/>
          </a:bodyPr>
          <a:lstStyle>
            <a:lvl1pPr lvl="0" algn="r" rtl="0">
              <a:spcBef>
                <a:spcPts val="0"/>
              </a:spcBef>
              <a:spcAft>
                <a:spcPts val="0"/>
              </a:spcAft>
              <a:buClr>
                <a:schemeClr val="lt1"/>
              </a:buClr>
              <a:buSzPts val="3000"/>
              <a:buNone/>
              <a:defRPr sz="3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pic>
        <p:nvPicPr>
          <p:cNvPr id="544" name="Google Shape;544;p52"/>
          <p:cNvPicPr preferRelativeResize="0"/>
          <p:nvPr/>
        </p:nvPicPr>
        <p:blipFill rotWithShape="1">
          <a:blip r:embed="rId3">
            <a:alphaModFix/>
          </a:blip>
          <a:srcRect l="199" r="199"/>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2. Drop Shadow Chart or Images | Blank">
  <p:cSld name="CUSTOM_1_1_1_6_1_2">
    <p:bg>
      <p:bgPr>
        <a:solidFill>
          <a:schemeClr val="lt1"/>
        </a:solidFill>
        <a:effectLst/>
      </p:bgPr>
    </p:bg>
    <p:spTree>
      <p:nvGrpSpPr>
        <p:cNvPr id="1" name="Shape 545"/>
        <p:cNvGrpSpPr/>
        <p:nvPr/>
      </p:nvGrpSpPr>
      <p:grpSpPr>
        <a:xfrm>
          <a:off x="0" y="0"/>
          <a:ext cx="0" cy="0"/>
          <a:chOff x="0" y="0"/>
          <a:chExt cx="0" cy="0"/>
        </a:xfrm>
      </p:grpSpPr>
      <p:sp>
        <p:nvSpPr>
          <p:cNvPr id="546" name="Google Shape;546;p53"/>
          <p:cNvSpPr/>
          <p:nvPr/>
        </p:nvSpPr>
        <p:spPr>
          <a:xfrm rot="10800000" flipH="1">
            <a:off x="3875475" y="-4874"/>
            <a:ext cx="5091155" cy="5153224"/>
          </a:xfrm>
          <a:custGeom>
            <a:avLst/>
            <a:gdLst/>
            <a:ahLst/>
            <a:cxnLst/>
            <a:rect l="l" t="t" r="r" b="b"/>
            <a:pathLst>
              <a:path w="5103915" h="5127586" extrusionOk="0">
                <a:moveTo>
                  <a:pt x="1723183" y="5127586"/>
                </a:moveTo>
                <a:lnTo>
                  <a:pt x="3691516" y="5127586"/>
                </a:lnTo>
                <a:lnTo>
                  <a:pt x="3837140" y="4847232"/>
                </a:lnTo>
                <a:lnTo>
                  <a:pt x="4339410" y="5127586"/>
                </a:lnTo>
                <a:lnTo>
                  <a:pt x="4892621" y="5127586"/>
                </a:lnTo>
                <a:lnTo>
                  <a:pt x="5103915" y="4737591"/>
                </a:lnTo>
                <a:lnTo>
                  <a:pt x="5103915" y="4003781"/>
                </a:lnTo>
                <a:lnTo>
                  <a:pt x="4921329" y="3839710"/>
                </a:lnTo>
                <a:lnTo>
                  <a:pt x="5103915" y="3567893"/>
                </a:lnTo>
                <a:lnTo>
                  <a:pt x="5103915" y="2670158"/>
                </a:lnTo>
                <a:lnTo>
                  <a:pt x="3938284" y="1250068"/>
                </a:lnTo>
                <a:lnTo>
                  <a:pt x="5103915" y="1649205"/>
                </a:lnTo>
                <a:lnTo>
                  <a:pt x="5103915" y="263861"/>
                </a:lnTo>
                <a:lnTo>
                  <a:pt x="4333326" y="0"/>
                </a:lnTo>
                <a:lnTo>
                  <a:pt x="1819344" y="0"/>
                </a:lnTo>
                <a:lnTo>
                  <a:pt x="1624426" y="364458"/>
                </a:lnTo>
                <a:lnTo>
                  <a:pt x="2076526" y="915342"/>
                </a:lnTo>
                <a:lnTo>
                  <a:pt x="660761" y="20915"/>
                </a:lnTo>
                <a:lnTo>
                  <a:pt x="27875" y="1126028"/>
                </a:lnTo>
                <a:lnTo>
                  <a:pt x="728722" y="1756261"/>
                </a:lnTo>
                <a:lnTo>
                  <a:pt x="153443" y="2766824"/>
                </a:lnTo>
                <a:lnTo>
                  <a:pt x="594393" y="3201268"/>
                </a:lnTo>
                <a:lnTo>
                  <a:pt x="416261" y="3122223"/>
                </a:lnTo>
                <a:lnTo>
                  <a:pt x="0" y="4360496"/>
                </a:lnTo>
                <a:close/>
              </a:path>
            </a:pathLst>
          </a:custGeom>
          <a:solidFill>
            <a:srgbClr val="F5F6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sp>
        <p:nvSpPr>
          <p:cNvPr id="547" name="Google Shape;547;p53"/>
          <p:cNvSpPr/>
          <p:nvPr/>
        </p:nvSpPr>
        <p:spPr>
          <a:xfrm>
            <a:off x="6195900" y="0"/>
            <a:ext cx="2948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549" name="Google Shape;549;p53"/>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550" name="Google Shape;550;p53"/>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2. Drop Shadow Chart or Images 1">
  <p:cSld name="CUSTOM_1_1_1_6_1_2_2">
    <p:bg>
      <p:bgPr>
        <a:solidFill>
          <a:schemeClr val="lt1"/>
        </a:solidFill>
        <a:effectLst/>
      </p:bgPr>
    </p:bg>
    <p:spTree>
      <p:nvGrpSpPr>
        <p:cNvPr id="1" name="Shape 551"/>
        <p:cNvGrpSpPr/>
        <p:nvPr/>
      </p:nvGrpSpPr>
      <p:grpSpPr>
        <a:xfrm>
          <a:off x="0" y="0"/>
          <a:ext cx="0" cy="0"/>
          <a:chOff x="0" y="0"/>
          <a:chExt cx="0" cy="0"/>
        </a:xfrm>
      </p:grpSpPr>
      <p:sp>
        <p:nvSpPr>
          <p:cNvPr id="552" name="Google Shape;552;p54"/>
          <p:cNvSpPr/>
          <p:nvPr/>
        </p:nvSpPr>
        <p:spPr>
          <a:xfrm rot="10800000" flipH="1">
            <a:off x="3875475" y="-4874"/>
            <a:ext cx="5091155" cy="5153224"/>
          </a:xfrm>
          <a:custGeom>
            <a:avLst/>
            <a:gdLst/>
            <a:ahLst/>
            <a:cxnLst/>
            <a:rect l="l" t="t" r="r" b="b"/>
            <a:pathLst>
              <a:path w="5103915" h="5127586" extrusionOk="0">
                <a:moveTo>
                  <a:pt x="1723183" y="5127586"/>
                </a:moveTo>
                <a:lnTo>
                  <a:pt x="3691516" y="5127586"/>
                </a:lnTo>
                <a:lnTo>
                  <a:pt x="3837140" y="4847232"/>
                </a:lnTo>
                <a:lnTo>
                  <a:pt x="4339410" y="5127586"/>
                </a:lnTo>
                <a:lnTo>
                  <a:pt x="4892621" y="5127586"/>
                </a:lnTo>
                <a:lnTo>
                  <a:pt x="5103915" y="4737591"/>
                </a:lnTo>
                <a:lnTo>
                  <a:pt x="5103915" y="4003781"/>
                </a:lnTo>
                <a:lnTo>
                  <a:pt x="4921329" y="3839710"/>
                </a:lnTo>
                <a:lnTo>
                  <a:pt x="5103915" y="3567893"/>
                </a:lnTo>
                <a:lnTo>
                  <a:pt x="5103915" y="2670158"/>
                </a:lnTo>
                <a:lnTo>
                  <a:pt x="3938284" y="1250068"/>
                </a:lnTo>
                <a:lnTo>
                  <a:pt x="5103915" y="1649205"/>
                </a:lnTo>
                <a:lnTo>
                  <a:pt x="5103915" y="263861"/>
                </a:lnTo>
                <a:lnTo>
                  <a:pt x="4333326" y="0"/>
                </a:lnTo>
                <a:lnTo>
                  <a:pt x="1819344" y="0"/>
                </a:lnTo>
                <a:lnTo>
                  <a:pt x="1624426" y="364458"/>
                </a:lnTo>
                <a:lnTo>
                  <a:pt x="2076526" y="915342"/>
                </a:lnTo>
                <a:lnTo>
                  <a:pt x="660761" y="20915"/>
                </a:lnTo>
                <a:lnTo>
                  <a:pt x="27875" y="1126028"/>
                </a:lnTo>
                <a:lnTo>
                  <a:pt x="728722" y="1756261"/>
                </a:lnTo>
                <a:lnTo>
                  <a:pt x="153443" y="2766824"/>
                </a:lnTo>
                <a:lnTo>
                  <a:pt x="594393" y="3201268"/>
                </a:lnTo>
                <a:lnTo>
                  <a:pt x="416261" y="3122223"/>
                </a:lnTo>
                <a:lnTo>
                  <a:pt x="0" y="4360496"/>
                </a:lnTo>
                <a:close/>
              </a:path>
            </a:pathLst>
          </a:custGeom>
          <a:solidFill>
            <a:srgbClr val="F5F6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sp>
        <p:nvSpPr>
          <p:cNvPr id="553" name="Google Shape;553;p54"/>
          <p:cNvSpPr/>
          <p:nvPr/>
        </p:nvSpPr>
        <p:spPr>
          <a:xfrm>
            <a:off x="6195900" y="0"/>
            <a:ext cx="2948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55" name="Google Shape;555;p54"/>
          <p:cNvSpPr txBox="1">
            <a:spLocks noGrp="1"/>
          </p:cNvSpPr>
          <p:nvPr>
            <p:ph type="title"/>
          </p:nvPr>
        </p:nvSpPr>
        <p:spPr>
          <a:xfrm>
            <a:off x="545126" y="487300"/>
            <a:ext cx="8050200" cy="279600"/>
          </a:xfrm>
          <a:prstGeom prst="rect">
            <a:avLst/>
          </a:prstGeom>
        </p:spPr>
        <p:txBody>
          <a:bodyPr spcFirstLastPara="1" wrap="square" lIns="0" tIns="0" rIns="0" bIns="0" anchor="t" anchorCtr="0">
            <a:spAutoFit/>
          </a:bodyPr>
          <a:lstStyle>
            <a:lvl1pPr lvl="0" algn="ctr" rtl="0">
              <a:spcBef>
                <a:spcPts val="0"/>
              </a:spcBef>
              <a:spcAft>
                <a:spcPts val="0"/>
              </a:spcAft>
              <a:buSzPts val="2400"/>
              <a:buNone/>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56" name="Google Shape;556;p54"/>
          <p:cNvSpPr>
            <a:spLocks noGrp="1"/>
          </p:cNvSpPr>
          <p:nvPr>
            <p:ph type="pic" idx="2"/>
          </p:nvPr>
        </p:nvSpPr>
        <p:spPr>
          <a:xfrm>
            <a:off x="2579425" y="1195425"/>
            <a:ext cx="3981600" cy="2942400"/>
          </a:xfrm>
          <a:prstGeom prst="rect">
            <a:avLst/>
          </a:prstGeom>
          <a:noFill/>
          <a:ln>
            <a:noFill/>
          </a:ln>
          <a:effectLst>
            <a:outerShdw blurRad="328613" dist="142875" dir="2820000" algn="bl" rotWithShape="0">
              <a:srgbClr val="000000">
                <a:alpha val="13000"/>
              </a:srgbClr>
            </a:outerShdw>
          </a:effectLst>
        </p:spPr>
      </p:sp>
      <p:pic>
        <p:nvPicPr>
          <p:cNvPr id="557" name="Google Shape;557;p54"/>
          <p:cNvPicPr preferRelativeResize="0"/>
          <p:nvPr/>
        </p:nvPicPr>
        <p:blipFill>
          <a:blip r:embed="rId2">
            <a:alphaModFix/>
          </a:blip>
          <a:stretch>
            <a:fillRect/>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2. Drop Shadow Chart or Images | with text">
  <p:cSld name="CUSTOM_1_1_1_6_1_2_2_1">
    <p:bg>
      <p:bgPr>
        <a:solidFill>
          <a:schemeClr val="lt1"/>
        </a:solidFill>
        <a:effectLst/>
      </p:bgPr>
    </p:bg>
    <p:spTree>
      <p:nvGrpSpPr>
        <p:cNvPr id="1" name="Shape 558"/>
        <p:cNvGrpSpPr/>
        <p:nvPr/>
      </p:nvGrpSpPr>
      <p:grpSpPr>
        <a:xfrm>
          <a:off x="0" y="0"/>
          <a:ext cx="0" cy="0"/>
          <a:chOff x="0" y="0"/>
          <a:chExt cx="0" cy="0"/>
        </a:xfrm>
      </p:grpSpPr>
      <p:sp>
        <p:nvSpPr>
          <p:cNvPr id="559" name="Google Shape;559;p55"/>
          <p:cNvSpPr/>
          <p:nvPr/>
        </p:nvSpPr>
        <p:spPr>
          <a:xfrm rot="10800000" flipH="1">
            <a:off x="3875475" y="-4874"/>
            <a:ext cx="5091155" cy="5153224"/>
          </a:xfrm>
          <a:custGeom>
            <a:avLst/>
            <a:gdLst/>
            <a:ahLst/>
            <a:cxnLst/>
            <a:rect l="l" t="t" r="r" b="b"/>
            <a:pathLst>
              <a:path w="5103915" h="5127586" extrusionOk="0">
                <a:moveTo>
                  <a:pt x="1723183" y="5127586"/>
                </a:moveTo>
                <a:lnTo>
                  <a:pt x="3691516" y="5127586"/>
                </a:lnTo>
                <a:lnTo>
                  <a:pt x="3837140" y="4847232"/>
                </a:lnTo>
                <a:lnTo>
                  <a:pt x="4339410" y="5127586"/>
                </a:lnTo>
                <a:lnTo>
                  <a:pt x="4892621" y="5127586"/>
                </a:lnTo>
                <a:lnTo>
                  <a:pt x="5103915" y="4737591"/>
                </a:lnTo>
                <a:lnTo>
                  <a:pt x="5103915" y="4003781"/>
                </a:lnTo>
                <a:lnTo>
                  <a:pt x="4921329" y="3839710"/>
                </a:lnTo>
                <a:lnTo>
                  <a:pt x="5103915" y="3567893"/>
                </a:lnTo>
                <a:lnTo>
                  <a:pt x="5103915" y="2670158"/>
                </a:lnTo>
                <a:lnTo>
                  <a:pt x="3938284" y="1250068"/>
                </a:lnTo>
                <a:lnTo>
                  <a:pt x="5103915" y="1649205"/>
                </a:lnTo>
                <a:lnTo>
                  <a:pt x="5103915" y="263861"/>
                </a:lnTo>
                <a:lnTo>
                  <a:pt x="4333326" y="0"/>
                </a:lnTo>
                <a:lnTo>
                  <a:pt x="1819344" y="0"/>
                </a:lnTo>
                <a:lnTo>
                  <a:pt x="1624426" y="364458"/>
                </a:lnTo>
                <a:lnTo>
                  <a:pt x="2076526" y="915342"/>
                </a:lnTo>
                <a:lnTo>
                  <a:pt x="660761" y="20915"/>
                </a:lnTo>
                <a:lnTo>
                  <a:pt x="27875" y="1126028"/>
                </a:lnTo>
                <a:lnTo>
                  <a:pt x="728722" y="1756261"/>
                </a:lnTo>
                <a:lnTo>
                  <a:pt x="153443" y="2766824"/>
                </a:lnTo>
                <a:lnTo>
                  <a:pt x="594393" y="3201268"/>
                </a:lnTo>
                <a:lnTo>
                  <a:pt x="416261" y="3122223"/>
                </a:lnTo>
                <a:lnTo>
                  <a:pt x="0" y="4360496"/>
                </a:lnTo>
                <a:close/>
              </a:path>
            </a:pathLst>
          </a:custGeom>
          <a:solidFill>
            <a:srgbClr val="F5F6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sp>
        <p:nvSpPr>
          <p:cNvPr id="560" name="Google Shape;560;p55"/>
          <p:cNvSpPr/>
          <p:nvPr/>
        </p:nvSpPr>
        <p:spPr>
          <a:xfrm>
            <a:off x="6195900" y="0"/>
            <a:ext cx="2948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62" name="Google Shape;562;p55"/>
          <p:cNvSpPr>
            <a:spLocks noGrp="1"/>
          </p:cNvSpPr>
          <p:nvPr>
            <p:ph type="pic" idx="2"/>
          </p:nvPr>
        </p:nvSpPr>
        <p:spPr>
          <a:xfrm>
            <a:off x="5174829" y="670275"/>
            <a:ext cx="3256500" cy="3556500"/>
          </a:xfrm>
          <a:prstGeom prst="rect">
            <a:avLst/>
          </a:prstGeom>
          <a:noFill/>
          <a:ln>
            <a:noFill/>
          </a:ln>
          <a:effectLst>
            <a:outerShdw blurRad="328613" dist="142875" dir="2820000" algn="bl" rotWithShape="0">
              <a:srgbClr val="000000">
                <a:alpha val="13000"/>
              </a:srgbClr>
            </a:outerShdw>
          </a:effectLst>
        </p:spPr>
      </p:sp>
      <p:sp>
        <p:nvSpPr>
          <p:cNvPr id="563" name="Google Shape;563;p55"/>
          <p:cNvSpPr txBox="1">
            <a:spLocks noGrp="1"/>
          </p:cNvSpPr>
          <p:nvPr>
            <p:ph type="title"/>
          </p:nvPr>
        </p:nvSpPr>
        <p:spPr>
          <a:xfrm>
            <a:off x="545125" y="487300"/>
            <a:ext cx="26244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64" name="Google Shape;564;p55"/>
          <p:cNvSpPr txBox="1">
            <a:spLocks noGrp="1"/>
          </p:cNvSpPr>
          <p:nvPr>
            <p:ph type="subTitle" idx="1"/>
          </p:nvPr>
        </p:nvSpPr>
        <p:spPr>
          <a:xfrm>
            <a:off x="545125" y="2075688"/>
            <a:ext cx="26280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pic>
        <p:nvPicPr>
          <p:cNvPr id="565" name="Google Shape;565;p55"/>
          <p:cNvPicPr preferRelativeResize="0"/>
          <p:nvPr/>
        </p:nvPicPr>
        <p:blipFill>
          <a:blip r:embed="rId2">
            <a:alphaModFix/>
          </a:blip>
          <a:stretch>
            <a:fillRect/>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5. Numbers and Stats List | Data | Slash Cyan">
  <p:cSld name="CUSTOM_1_1_1_6_1_2_1">
    <p:bg>
      <p:bgPr>
        <a:noFill/>
        <a:effectLst/>
      </p:bgPr>
    </p:bg>
    <p:spTree>
      <p:nvGrpSpPr>
        <p:cNvPr id="1" name="Shape 566"/>
        <p:cNvGrpSpPr/>
        <p:nvPr/>
      </p:nvGrpSpPr>
      <p:grpSpPr>
        <a:xfrm>
          <a:off x="0" y="0"/>
          <a:ext cx="0" cy="0"/>
          <a:chOff x="0" y="0"/>
          <a:chExt cx="0" cy="0"/>
        </a:xfrm>
      </p:grpSpPr>
      <p:sp>
        <p:nvSpPr>
          <p:cNvPr id="567" name="Google Shape;567;p56"/>
          <p:cNvSpPr/>
          <p:nvPr/>
        </p:nvSpPr>
        <p:spPr>
          <a:xfrm>
            <a:off x="4445112" y="219810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rgbClr val="7A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68" name="Google Shape;568;p56"/>
          <p:cNvSpPr/>
          <p:nvPr/>
        </p:nvSpPr>
        <p:spPr>
          <a:xfrm>
            <a:off x="4445112" y="33003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rgbClr val="7A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69" name="Google Shape;569;p56"/>
          <p:cNvSpPr/>
          <p:nvPr/>
        </p:nvSpPr>
        <p:spPr>
          <a:xfrm>
            <a:off x="4445112" y="10958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rgbClr val="7A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70" name="Google Shape;570;p56"/>
          <p:cNvSpPr txBox="1">
            <a:spLocks noGrp="1"/>
          </p:cNvSpPr>
          <p:nvPr>
            <p:ph type="title"/>
          </p:nvPr>
        </p:nvSpPr>
        <p:spPr>
          <a:xfrm>
            <a:off x="545125" y="1827244"/>
            <a:ext cx="25602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71" name="Google Shape;571;p5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72" name="Google Shape;572;p56"/>
          <p:cNvSpPr txBox="1">
            <a:spLocks noGrp="1"/>
          </p:cNvSpPr>
          <p:nvPr>
            <p:ph type="subTitle" idx="1"/>
          </p:nvPr>
        </p:nvSpPr>
        <p:spPr>
          <a:xfrm>
            <a:off x="545125" y="2221992"/>
            <a:ext cx="25602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573" name="Google Shape;573;p56"/>
          <p:cNvSpPr txBox="1">
            <a:spLocks noGrp="1"/>
          </p:cNvSpPr>
          <p:nvPr>
            <p:ph type="subTitle" idx="2"/>
          </p:nvPr>
        </p:nvSpPr>
        <p:spPr>
          <a:xfrm>
            <a:off x="5483150" y="1280150"/>
            <a:ext cx="31158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574" name="Google Shape;574;p56"/>
          <p:cNvSpPr txBox="1">
            <a:spLocks noGrp="1"/>
          </p:cNvSpPr>
          <p:nvPr>
            <p:ph type="subTitle" idx="3"/>
          </p:nvPr>
        </p:nvSpPr>
        <p:spPr>
          <a:xfrm>
            <a:off x="4209872" y="1216150"/>
            <a:ext cx="10539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575" name="Google Shape;575;p56"/>
          <p:cNvSpPr txBox="1">
            <a:spLocks noGrp="1"/>
          </p:cNvSpPr>
          <p:nvPr>
            <p:ph type="subTitle" idx="4"/>
          </p:nvPr>
        </p:nvSpPr>
        <p:spPr>
          <a:xfrm>
            <a:off x="5483150" y="2414017"/>
            <a:ext cx="31158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576" name="Google Shape;576;p56"/>
          <p:cNvSpPr txBox="1">
            <a:spLocks noGrp="1"/>
          </p:cNvSpPr>
          <p:nvPr>
            <p:ph type="subTitle" idx="5"/>
          </p:nvPr>
        </p:nvSpPr>
        <p:spPr>
          <a:xfrm>
            <a:off x="5483150" y="3447300"/>
            <a:ext cx="31158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577" name="Google Shape;577;p56"/>
          <p:cNvPicPr preferRelativeResize="0"/>
          <p:nvPr/>
        </p:nvPicPr>
        <p:blipFill>
          <a:blip r:embed="rId2">
            <a:alphaModFix/>
          </a:blip>
          <a:stretch>
            <a:fillRect/>
          </a:stretch>
        </p:blipFill>
        <p:spPr>
          <a:xfrm>
            <a:off x="8318450" y="4809825"/>
            <a:ext cx="596956" cy="119400"/>
          </a:xfrm>
          <a:prstGeom prst="rect">
            <a:avLst/>
          </a:prstGeom>
          <a:noFill/>
          <a:ln>
            <a:noFill/>
          </a:ln>
        </p:spPr>
      </p:pic>
      <p:cxnSp>
        <p:nvCxnSpPr>
          <p:cNvPr id="578" name="Google Shape;578;p56"/>
          <p:cNvCxnSpPr/>
          <p:nvPr/>
        </p:nvCxnSpPr>
        <p:spPr>
          <a:xfrm flipH="1">
            <a:off x="3295350" y="487300"/>
            <a:ext cx="724500" cy="4110000"/>
          </a:xfrm>
          <a:prstGeom prst="straightConnector1">
            <a:avLst/>
          </a:prstGeom>
          <a:noFill/>
          <a:ln w="9525" cap="flat" cmpd="sng">
            <a:solidFill>
              <a:srgbClr val="D4D6EC"/>
            </a:solidFill>
            <a:prstDash val="solid"/>
            <a:round/>
            <a:headEnd type="none" w="med" len="med"/>
            <a:tailEnd type="none" w="med" len="med"/>
          </a:ln>
        </p:spPr>
      </p:cxnSp>
      <p:sp>
        <p:nvSpPr>
          <p:cNvPr id="579" name="Google Shape;579;p56"/>
          <p:cNvSpPr txBox="1">
            <a:spLocks noGrp="1"/>
          </p:cNvSpPr>
          <p:nvPr>
            <p:ph type="subTitle" idx="6"/>
          </p:nvPr>
        </p:nvSpPr>
        <p:spPr>
          <a:xfrm>
            <a:off x="4209872" y="2350008"/>
            <a:ext cx="10539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580" name="Google Shape;580;p56"/>
          <p:cNvSpPr txBox="1">
            <a:spLocks noGrp="1"/>
          </p:cNvSpPr>
          <p:nvPr>
            <p:ph type="subTitle" idx="7"/>
          </p:nvPr>
        </p:nvSpPr>
        <p:spPr>
          <a:xfrm>
            <a:off x="4212144" y="3383280"/>
            <a:ext cx="10539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5. Numbers and Stats List | Data | Slash Lime">
  <p:cSld name="CUSTOM_1_1_1_6_1_2_1_2">
    <p:bg>
      <p:bgPr>
        <a:noFill/>
        <a:effectLst/>
      </p:bgPr>
    </p:bg>
    <p:spTree>
      <p:nvGrpSpPr>
        <p:cNvPr id="1" name="Shape 581"/>
        <p:cNvGrpSpPr/>
        <p:nvPr/>
      </p:nvGrpSpPr>
      <p:grpSpPr>
        <a:xfrm>
          <a:off x="0" y="0"/>
          <a:ext cx="0" cy="0"/>
          <a:chOff x="0" y="0"/>
          <a:chExt cx="0" cy="0"/>
        </a:xfrm>
      </p:grpSpPr>
      <p:sp>
        <p:nvSpPr>
          <p:cNvPr id="582" name="Google Shape;582;p57"/>
          <p:cNvSpPr/>
          <p:nvPr/>
        </p:nvSpPr>
        <p:spPr>
          <a:xfrm>
            <a:off x="4445112" y="219810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83" name="Google Shape;583;p57"/>
          <p:cNvSpPr/>
          <p:nvPr/>
        </p:nvSpPr>
        <p:spPr>
          <a:xfrm>
            <a:off x="4445112" y="33003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84" name="Google Shape;584;p57"/>
          <p:cNvSpPr/>
          <p:nvPr/>
        </p:nvSpPr>
        <p:spPr>
          <a:xfrm>
            <a:off x="4445112" y="10958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85" name="Google Shape;585;p57"/>
          <p:cNvSpPr txBox="1">
            <a:spLocks noGrp="1"/>
          </p:cNvSpPr>
          <p:nvPr>
            <p:ph type="title"/>
          </p:nvPr>
        </p:nvSpPr>
        <p:spPr>
          <a:xfrm>
            <a:off x="545125" y="1827244"/>
            <a:ext cx="25602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586" name="Google Shape;586;p5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587" name="Google Shape;587;p57"/>
          <p:cNvSpPr txBox="1">
            <a:spLocks noGrp="1"/>
          </p:cNvSpPr>
          <p:nvPr>
            <p:ph type="subTitle" idx="1"/>
          </p:nvPr>
        </p:nvSpPr>
        <p:spPr>
          <a:xfrm>
            <a:off x="545125" y="2221992"/>
            <a:ext cx="25602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588" name="Google Shape;588;p57"/>
          <p:cNvSpPr txBox="1">
            <a:spLocks noGrp="1"/>
          </p:cNvSpPr>
          <p:nvPr>
            <p:ph type="subTitle" idx="2"/>
          </p:nvPr>
        </p:nvSpPr>
        <p:spPr>
          <a:xfrm>
            <a:off x="5483150" y="1280150"/>
            <a:ext cx="31158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589" name="Google Shape;589;p57"/>
          <p:cNvSpPr txBox="1">
            <a:spLocks noGrp="1"/>
          </p:cNvSpPr>
          <p:nvPr>
            <p:ph type="subTitle" idx="3"/>
          </p:nvPr>
        </p:nvSpPr>
        <p:spPr>
          <a:xfrm>
            <a:off x="4209872" y="1216150"/>
            <a:ext cx="10539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590" name="Google Shape;590;p57"/>
          <p:cNvSpPr txBox="1">
            <a:spLocks noGrp="1"/>
          </p:cNvSpPr>
          <p:nvPr>
            <p:ph type="subTitle" idx="4"/>
          </p:nvPr>
        </p:nvSpPr>
        <p:spPr>
          <a:xfrm>
            <a:off x="5483150" y="2414017"/>
            <a:ext cx="31158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591" name="Google Shape;591;p57"/>
          <p:cNvSpPr txBox="1">
            <a:spLocks noGrp="1"/>
          </p:cNvSpPr>
          <p:nvPr>
            <p:ph type="subTitle" idx="5"/>
          </p:nvPr>
        </p:nvSpPr>
        <p:spPr>
          <a:xfrm>
            <a:off x="5483150" y="3447300"/>
            <a:ext cx="31158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592" name="Google Shape;592;p57"/>
          <p:cNvPicPr preferRelativeResize="0"/>
          <p:nvPr/>
        </p:nvPicPr>
        <p:blipFill>
          <a:blip r:embed="rId2">
            <a:alphaModFix/>
          </a:blip>
          <a:stretch>
            <a:fillRect/>
          </a:stretch>
        </p:blipFill>
        <p:spPr>
          <a:xfrm>
            <a:off x="8318450" y="4809825"/>
            <a:ext cx="596956" cy="119400"/>
          </a:xfrm>
          <a:prstGeom prst="rect">
            <a:avLst/>
          </a:prstGeom>
          <a:noFill/>
          <a:ln>
            <a:noFill/>
          </a:ln>
        </p:spPr>
      </p:pic>
      <p:cxnSp>
        <p:nvCxnSpPr>
          <p:cNvPr id="593" name="Google Shape;593;p57"/>
          <p:cNvCxnSpPr/>
          <p:nvPr/>
        </p:nvCxnSpPr>
        <p:spPr>
          <a:xfrm flipH="1">
            <a:off x="3295350" y="487300"/>
            <a:ext cx="724500" cy="4110000"/>
          </a:xfrm>
          <a:prstGeom prst="straightConnector1">
            <a:avLst/>
          </a:prstGeom>
          <a:noFill/>
          <a:ln w="9525" cap="flat" cmpd="sng">
            <a:solidFill>
              <a:srgbClr val="D4D6EC"/>
            </a:solidFill>
            <a:prstDash val="solid"/>
            <a:round/>
            <a:headEnd type="none" w="med" len="med"/>
            <a:tailEnd type="none" w="med" len="med"/>
          </a:ln>
        </p:spPr>
      </p:cxnSp>
      <p:sp>
        <p:nvSpPr>
          <p:cNvPr id="594" name="Google Shape;594;p57"/>
          <p:cNvSpPr txBox="1">
            <a:spLocks noGrp="1"/>
          </p:cNvSpPr>
          <p:nvPr>
            <p:ph type="subTitle" idx="6"/>
          </p:nvPr>
        </p:nvSpPr>
        <p:spPr>
          <a:xfrm>
            <a:off x="4209872" y="2350008"/>
            <a:ext cx="10539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595" name="Google Shape;595;p57"/>
          <p:cNvSpPr txBox="1">
            <a:spLocks noGrp="1"/>
          </p:cNvSpPr>
          <p:nvPr>
            <p:ph type="subTitle" idx="7"/>
          </p:nvPr>
        </p:nvSpPr>
        <p:spPr>
          <a:xfrm>
            <a:off x="4212144" y="3383280"/>
            <a:ext cx="1053900" cy="4572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3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guide id="4">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5. Numbers and Stats List | Numbered Cyan">
  <p:cSld name="CUSTOM_1_1_1_6_1_2_1_1">
    <p:bg>
      <p:bgPr>
        <a:solidFill>
          <a:schemeClr val="lt2"/>
        </a:solidFill>
        <a:effectLst/>
      </p:bgPr>
    </p:bg>
    <p:spTree>
      <p:nvGrpSpPr>
        <p:cNvPr id="1" name="Shape 596"/>
        <p:cNvGrpSpPr/>
        <p:nvPr/>
      </p:nvGrpSpPr>
      <p:grpSpPr>
        <a:xfrm>
          <a:off x="0" y="0"/>
          <a:ext cx="0" cy="0"/>
          <a:chOff x="0" y="0"/>
          <a:chExt cx="0" cy="0"/>
        </a:xfrm>
      </p:grpSpPr>
      <p:sp>
        <p:nvSpPr>
          <p:cNvPr id="597" name="Google Shape;597;p58"/>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98" name="Google Shape;598;p58"/>
          <p:cNvSpPr/>
          <p:nvPr/>
        </p:nvSpPr>
        <p:spPr>
          <a:xfrm>
            <a:off x="4445112" y="219810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599" name="Google Shape;599;p58"/>
          <p:cNvSpPr/>
          <p:nvPr/>
        </p:nvSpPr>
        <p:spPr>
          <a:xfrm>
            <a:off x="4445112" y="33003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00" name="Google Shape;600;p58"/>
          <p:cNvSpPr/>
          <p:nvPr/>
        </p:nvSpPr>
        <p:spPr>
          <a:xfrm>
            <a:off x="4445112" y="10958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01" name="Google Shape;601;p58"/>
          <p:cNvSpPr txBox="1">
            <a:spLocks noGrp="1"/>
          </p:cNvSpPr>
          <p:nvPr>
            <p:ph type="title"/>
          </p:nvPr>
        </p:nvSpPr>
        <p:spPr>
          <a:xfrm>
            <a:off x="545125" y="1827244"/>
            <a:ext cx="25602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02" name="Google Shape;602;p5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03" name="Google Shape;603;p58"/>
          <p:cNvSpPr txBox="1">
            <a:spLocks noGrp="1"/>
          </p:cNvSpPr>
          <p:nvPr>
            <p:ph type="subTitle" idx="1"/>
          </p:nvPr>
        </p:nvSpPr>
        <p:spPr>
          <a:xfrm>
            <a:off x="545125" y="2221992"/>
            <a:ext cx="25602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604" name="Google Shape;604;p58"/>
          <p:cNvSpPr txBox="1">
            <a:spLocks noGrp="1"/>
          </p:cNvSpPr>
          <p:nvPr>
            <p:ph type="subTitle" idx="2"/>
          </p:nvPr>
        </p:nvSpPr>
        <p:spPr>
          <a:xfrm>
            <a:off x="5263200" y="1280150"/>
            <a:ext cx="33357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05" name="Google Shape;605;p58"/>
          <p:cNvSpPr txBox="1">
            <a:spLocks noGrp="1"/>
          </p:cNvSpPr>
          <p:nvPr>
            <p:ph type="subTitle" idx="3"/>
          </p:nvPr>
        </p:nvSpPr>
        <p:spPr>
          <a:xfrm>
            <a:off x="4542975" y="1216150"/>
            <a:ext cx="547500" cy="4572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3000"/>
            </a:lvl1pPr>
            <a:lvl2pPr lvl="1" algn="ctr" rtl="0">
              <a:spcBef>
                <a:spcPts val="1000"/>
              </a:spcBef>
              <a:spcAft>
                <a:spcPts val="0"/>
              </a:spcAft>
              <a:buSzPts val="1000"/>
              <a:buNone/>
              <a:defRPr sz="1000"/>
            </a:lvl2pPr>
            <a:lvl3pPr lvl="2" algn="ctr" rtl="0">
              <a:spcBef>
                <a:spcPts val="1000"/>
              </a:spcBef>
              <a:spcAft>
                <a:spcPts val="0"/>
              </a:spcAft>
              <a:buSzPts val="1000"/>
              <a:buNone/>
              <a:defRPr/>
            </a:lvl3pPr>
            <a:lvl4pPr lvl="3" algn="ctr" rtl="0">
              <a:spcBef>
                <a:spcPts val="1000"/>
              </a:spcBef>
              <a:spcAft>
                <a:spcPts val="0"/>
              </a:spcAft>
              <a:buSzPts val="1000"/>
              <a:buNone/>
              <a:defRPr sz="1000"/>
            </a:lvl4pPr>
            <a:lvl5pPr lvl="4" algn="ctr" rtl="0">
              <a:spcBef>
                <a:spcPts val="1000"/>
              </a:spcBef>
              <a:spcAft>
                <a:spcPts val="0"/>
              </a:spcAft>
              <a:buSzPts val="1000"/>
              <a:buNone/>
              <a:defRPr sz="1000"/>
            </a:lvl5pPr>
            <a:lvl6pPr lvl="5" algn="ctr" rtl="0">
              <a:spcBef>
                <a:spcPts val="1000"/>
              </a:spcBef>
              <a:spcAft>
                <a:spcPts val="0"/>
              </a:spcAft>
              <a:buSzPts val="1000"/>
              <a:buNone/>
              <a:defRPr sz="1000"/>
            </a:lvl6pPr>
            <a:lvl7pPr lvl="6" algn="ctr" rtl="0">
              <a:spcBef>
                <a:spcPts val="1000"/>
              </a:spcBef>
              <a:spcAft>
                <a:spcPts val="0"/>
              </a:spcAft>
              <a:buSzPts val="1000"/>
              <a:buNone/>
              <a:defRPr sz="1000"/>
            </a:lvl7pPr>
            <a:lvl8pPr lvl="7" algn="ctr" rtl="0">
              <a:spcBef>
                <a:spcPts val="1000"/>
              </a:spcBef>
              <a:spcAft>
                <a:spcPts val="0"/>
              </a:spcAft>
              <a:buSzPts val="1000"/>
              <a:buNone/>
              <a:defRPr sz="1000"/>
            </a:lvl8pPr>
            <a:lvl9pPr lvl="8" algn="ctr" rtl="0">
              <a:spcBef>
                <a:spcPts val="1000"/>
              </a:spcBef>
              <a:spcAft>
                <a:spcPts val="1000"/>
              </a:spcAft>
              <a:buSzPts val="1000"/>
              <a:buNone/>
              <a:defRPr sz="1000"/>
            </a:lvl9pPr>
          </a:lstStyle>
          <a:p>
            <a:endParaRPr/>
          </a:p>
        </p:txBody>
      </p:sp>
      <p:sp>
        <p:nvSpPr>
          <p:cNvPr id="606" name="Google Shape;606;p58"/>
          <p:cNvSpPr txBox="1">
            <a:spLocks noGrp="1"/>
          </p:cNvSpPr>
          <p:nvPr>
            <p:ph type="subTitle" idx="4"/>
          </p:nvPr>
        </p:nvSpPr>
        <p:spPr>
          <a:xfrm>
            <a:off x="5263200" y="2414017"/>
            <a:ext cx="33357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07" name="Google Shape;607;p58"/>
          <p:cNvSpPr txBox="1">
            <a:spLocks noGrp="1"/>
          </p:cNvSpPr>
          <p:nvPr>
            <p:ph type="subTitle" idx="5"/>
          </p:nvPr>
        </p:nvSpPr>
        <p:spPr>
          <a:xfrm>
            <a:off x="5263200" y="3447300"/>
            <a:ext cx="33357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608" name="Google Shape;608;p58"/>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609" name="Google Shape;609;p58"/>
          <p:cNvSpPr txBox="1">
            <a:spLocks noGrp="1"/>
          </p:cNvSpPr>
          <p:nvPr>
            <p:ph type="subTitle" idx="6"/>
          </p:nvPr>
        </p:nvSpPr>
        <p:spPr>
          <a:xfrm>
            <a:off x="4542975" y="2350005"/>
            <a:ext cx="547500" cy="4572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3000"/>
            </a:lvl1pPr>
            <a:lvl2pPr lvl="1" algn="ctr" rtl="0">
              <a:spcBef>
                <a:spcPts val="1000"/>
              </a:spcBef>
              <a:spcAft>
                <a:spcPts val="0"/>
              </a:spcAft>
              <a:buSzPts val="1000"/>
              <a:buNone/>
              <a:defRPr sz="1000"/>
            </a:lvl2pPr>
            <a:lvl3pPr lvl="2" algn="ctr" rtl="0">
              <a:spcBef>
                <a:spcPts val="1000"/>
              </a:spcBef>
              <a:spcAft>
                <a:spcPts val="0"/>
              </a:spcAft>
              <a:buSzPts val="1000"/>
              <a:buNone/>
              <a:defRPr/>
            </a:lvl3pPr>
            <a:lvl4pPr lvl="3" algn="ctr" rtl="0">
              <a:spcBef>
                <a:spcPts val="1000"/>
              </a:spcBef>
              <a:spcAft>
                <a:spcPts val="0"/>
              </a:spcAft>
              <a:buSzPts val="1000"/>
              <a:buNone/>
              <a:defRPr sz="1000"/>
            </a:lvl4pPr>
            <a:lvl5pPr lvl="4" algn="ctr" rtl="0">
              <a:spcBef>
                <a:spcPts val="1000"/>
              </a:spcBef>
              <a:spcAft>
                <a:spcPts val="0"/>
              </a:spcAft>
              <a:buSzPts val="1000"/>
              <a:buNone/>
              <a:defRPr sz="1000"/>
            </a:lvl5pPr>
            <a:lvl6pPr lvl="5" algn="ctr" rtl="0">
              <a:spcBef>
                <a:spcPts val="1000"/>
              </a:spcBef>
              <a:spcAft>
                <a:spcPts val="0"/>
              </a:spcAft>
              <a:buSzPts val="1000"/>
              <a:buNone/>
              <a:defRPr sz="1000"/>
            </a:lvl6pPr>
            <a:lvl7pPr lvl="6" algn="ctr" rtl="0">
              <a:spcBef>
                <a:spcPts val="1000"/>
              </a:spcBef>
              <a:spcAft>
                <a:spcPts val="0"/>
              </a:spcAft>
              <a:buSzPts val="1000"/>
              <a:buNone/>
              <a:defRPr sz="1000"/>
            </a:lvl7pPr>
            <a:lvl8pPr lvl="7" algn="ctr" rtl="0">
              <a:spcBef>
                <a:spcPts val="1000"/>
              </a:spcBef>
              <a:spcAft>
                <a:spcPts val="0"/>
              </a:spcAft>
              <a:buSzPts val="1000"/>
              <a:buNone/>
              <a:defRPr sz="1000"/>
            </a:lvl8pPr>
            <a:lvl9pPr lvl="8" algn="ctr" rtl="0">
              <a:spcBef>
                <a:spcPts val="1000"/>
              </a:spcBef>
              <a:spcAft>
                <a:spcPts val="1000"/>
              </a:spcAft>
              <a:buSzPts val="1000"/>
              <a:buNone/>
              <a:defRPr sz="1000"/>
            </a:lvl9pPr>
          </a:lstStyle>
          <a:p>
            <a:endParaRPr/>
          </a:p>
        </p:txBody>
      </p:sp>
      <p:sp>
        <p:nvSpPr>
          <p:cNvPr id="610" name="Google Shape;610;p58"/>
          <p:cNvSpPr txBox="1">
            <a:spLocks noGrp="1"/>
          </p:cNvSpPr>
          <p:nvPr>
            <p:ph type="subTitle" idx="7"/>
          </p:nvPr>
        </p:nvSpPr>
        <p:spPr>
          <a:xfrm>
            <a:off x="4544155" y="3383275"/>
            <a:ext cx="547500" cy="4572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3000"/>
            </a:lvl1pPr>
            <a:lvl2pPr lvl="1" algn="ctr" rtl="0">
              <a:spcBef>
                <a:spcPts val="1000"/>
              </a:spcBef>
              <a:spcAft>
                <a:spcPts val="0"/>
              </a:spcAft>
              <a:buSzPts val="1000"/>
              <a:buNone/>
              <a:defRPr sz="1000"/>
            </a:lvl2pPr>
            <a:lvl3pPr lvl="2" algn="ctr" rtl="0">
              <a:spcBef>
                <a:spcPts val="1000"/>
              </a:spcBef>
              <a:spcAft>
                <a:spcPts val="0"/>
              </a:spcAft>
              <a:buSzPts val="1000"/>
              <a:buNone/>
              <a:defRPr/>
            </a:lvl3pPr>
            <a:lvl4pPr lvl="3" algn="ctr" rtl="0">
              <a:spcBef>
                <a:spcPts val="1000"/>
              </a:spcBef>
              <a:spcAft>
                <a:spcPts val="0"/>
              </a:spcAft>
              <a:buSzPts val="1000"/>
              <a:buNone/>
              <a:defRPr sz="1000"/>
            </a:lvl4pPr>
            <a:lvl5pPr lvl="4" algn="ctr" rtl="0">
              <a:spcBef>
                <a:spcPts val="1000"/>
              </a:spcBef>
              <a:spcAft>
                <a:spcPts val="0"/>
              </a:spcAft>
              <a:buSzPts val="1000"/>
              <a:buNone/>
              <a:defRPr sz="1000"/>
            </a:lvl5pPr>
            <a:lvl6pPr lvl="5" algn="ctr" rtl="0">
              <a:spcBef>
                <a:spcPts val="1000"/>
              </a:spcBef>
              <a:spcAft>
                <a:spcPts val="0"/>
              </a:spcAft>
              <a:buSzPts val="1000"/>
              <a:buNone/>
              <a:defRPr sz="1000"/>
            </a:lvl6pPr>
            <a:lvl7pPr lvl="6" algn="ctr" rtl="0">
              <a:spcBef>
                <a:spcPts val="1000"/>
              </a:spcBef>
              <a:spcAft>
                <a:spcPts val="0"/>
              </a:spcAft>
              <a:buSzPts val="1000"/>
              <a:buNone/>
              <a:defRPr sz="1000"/>
            </a:lvl7pPr>
            <a:lvl8pPr lvl="7" algn="ctr" rtl="0">
              <a:spcBef>
                <a:spcPts val="1000"/>
              </a:spcBef>
              <a:spcAft>
                <a:spcPts val="0"/>
              </a:spcAft>
              <a:buSzPts val="1000"/>
              <a:buNone/>
              <a:defRPr sz="1000"/>
            </a:lvl8pPr>
            <a:lvl9pPr lvl="8" algn="ctr" rtl="0">
              <a:spcBef>
                <a:spcPts val="1000"/>
              </a:spcBef>
              <a:spcAft>
                <a:spcPts val="100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5. Numbers and Stats List | Numbered Lime">
  <p:cSld name="CUSTOM_1_1_1_6_1_2_1_1_1">
    <p:bg>
      <p:bgPr>
        <a:solidFill>
          <a:schemeClr val="accent2"/>
        </a:solidFill>
        <a:effectLst/>
      </p:bgPr>
    </p:bg>
    <p:spTree>
      <p:nvGrpSpPr>
        <p:cNvPr id="1" name="Shape 611"/>
        <p:cNvGrpSpPr/>
        <p:nvPr/>
      </p:nvGrpSpPr>
      <p:grpSpPr>
        <a:xfrm>
          <a:off x="0" y="0"/>
          <a:ext cx="0" cy="0"/>
          <a:chOff x="0" y="0"/>
          <a:chExt cx="0" cy="0"/>
        </a:xfrm>
      </p:grpSpPr>
      <p:sp>
        <p:nvSpPr>
          <p:cNvPr id="612" name="Google Shape;612;p59"/>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13" name="Google Shape;613;p59"/>
          <p:cNvSpPr txBox="1">
            <a:spLocks noGrp="1"/>
          </p:cNvSpPr>
          <p:nvPr>
            <p:ph type="title"/>
          </p:nvPr>
        </p:nvSpPr>
        <p:spPr>
          <a:xfrm>
            <a:off x="545125" y="1827244"/>
            <a:ext cx="2560200" cy="2796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614" name="Google Shape;614;p5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15" name="Google Shape;615;p59"/>
          <p:cNvSpPr txBox="1">
            <a:spLocks noGrp="1"/>
          </p:cNvSpPr>
          <p:nvPr>
            <p:ph type="subTitle" idx="1"/>
          </p:nvPr>
        </p:nvSpPr>
        <p:spPr>
          <a:xfrm>
            <a:off x="545125" y="2221992"/>
            <a:ext cx="2560200" cy="16338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400"/>
              <a:buFont typeface="Inter"/>
              <a:buNone/>
              <a:defRPr sz="14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sz="1400">
                <a:solidFill>
                  <a:schemeClr val="lt1"/>
                </a:solidFill>
              </a:defRPr>
            </a:lvl3pPr>
            <a:lvl4pPr lvl="3" rtl="0">
              <a:spcBef>
                <a:spcPts val="1000"/>
              </a:spcBef>
              <a:spcAft>
                <a:spcPts val="0"/>
              </a:spcAft>
              <a:buClr>
                <a:schemeClr val="lt1"/>
              </a:buClr>
              <a:buSzPts val="1400"/>
              <a:buNone/>
              <a:defRPr sz="1400">
                <a:solidFill>
                  <a:schemeClr val="lt1"/>
                </a:solidFill>
              </a:defRPr>
            </a:lvl4pPr>
            <a:lvl5pPr lvl="4" rtl="0">
              <a:spcBef>
                <a:spcPts val="1000"/>
              </a:spcBef>
              <a:spcAft>
                <a:spcPts val="0"/>
              </a:spcAft>
              <a:buClr>
                <a:schemeClr val="lt1"/>
              </a:buClr>
              <a:buSzPts val="1400"/>
              <a:buNone/>
              <a:defRPr sz="1400">
                <a:solidFill>
                  <a:schemeClr val="lt1"/>
                </a:solidFill>
              </a:defRPr>
            </a:lvl5pPr>
            <a:lvl6pPr lvl="5" rtl="0">
              <a:spcBef>
                <a:spcPts val="1000"/>
              </a:spcBef>
              <a:spcAft>
                <a:spcPts val="0"/>
              </a:spcAft>
              <a:buClr>
                <a:schemeClr val="lt1"/>
              </a:buClr>
              <a:buSzPts val="1400"/>
              <a:buNone/>
              <a:defRPr sz="1400">
                <a:solidFill>
                  <a:schemeClr val="lt1"/>
                </a:solidFill>
              </a:defRPr>
            </a:lvl6pPr>
            <a:lvl7pPr lvl="6" rtl="0">
              <a:spcBef>
                <a:spcPts val="1000"/>
              </a:spcBef>
              <a:spcAft>
                <a:spcPts val="0"/>
              </a:spcAft>
              <a:buClr>
                <a:schemeClr val="lt1"/>
              </a:buClr>
              <a:buSzPts val="1400"/>
              <a:buNone/>
              <a:defRPr sz="1400">
                <a:solidFill>
                  <a:schemeClr val="lt1"/>
                </a:solidFill>
              </a:defRPr>
            </a:lvl7pPr>
            <a:lvl8pPr lvl="7" rtl="0">
              <a:spcBef>
                <a:spcPts val="1000"/>
              </a:spcBef>
              <a:spcAft>
                <a:spcPts val="0"/>
              </a:spcAft>
              <a:buClr>
                <a:schemeClr val="lt1"/>
              </a:buClr>
              <a:buSzPts val="1400"/>
              <a:buNone/>
              <a:defRPr sz="1400">
                <a:solidFill>
                  <a:schemeClr val="lt1"/>
                </a:solidFill>
              </a:defRPr>
            </a:lvl8pPr>
            <a:lvl9pPr lvl="8" rtl="0">
              <a:spcBef>
                <a:spcPts val="1000"/>
              </a:spcBef>
              <a:spcAft>
                <a:spcPts val="1000"/>
              </a:spcAft>
              <a:buClr>
                <a:schemeClr val="lt1"/>
              </a:buClr>
              <a:buSzPts val="1400"/>
              <a:buNone/>
              <a:defRPr sz="1400">
                <a:solidFill>
                  <a:schemeClr val="lt1"/>
                </a:solidFill>
              </a:defRPr>
            </a:lvl9pPr>
          </a:lstStyle>
          <a:p>
            <a:endParaRPr/>
          </a:p>
        </p:txBody>
      </p:sp>
      <p:sp>
        <p:nvSpPr>
          <p:cNvPr id="616" name="Google Shape;616;p59"/>
          <p:cNvSpPr txBox="1">
            <a:spLocks noGrp="1"/>
          </p:cNvSpPr>
          <p:nvPr>
            <p:ph type="subTitle" idx="2"/>
          </p:nvPr>
        </p:nvSpPr>
        <p:spPr>
          <a:xfrm>
            <a:off x="5263200" y="1280150"/>
            <a:ext cx="33357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17" name="Google Shape;617;p59"/>
          <p:cNvSpPr txBox="1">
            <a:spLocks noGrp="1"/>
          </p:cNvSpPr>
          <p:nvPr>
            <p:ph type="subTitle" idx="3"/>
          </p:nvPr>
        </p:nvSpPr>
        <p:spPr>
          <a:xfrm>
            <a:off x="5263200" y="2414017"/>
            <a:ext cx="33357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18" name="Google Shape;618;p59"/>
          <p:cNvSpPr txBox="1">
            <a:spLocks noGrp="1"/>
          </p:cNvSpPr>
          <p:nvPr>
            <p:ph type="subTitle" idx="4"/>
          </p:nvPr>
        </p:nvSpPr>
        <p:spPr>
          <a:xfrm>
            <a:off x="5263200" y="3447300"/>
            <a:ext cx="3335700" cy="3291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619" name="Google Shape;619;p59"/>
          <p:cNvPicPr preferRelativeResize="0"/>
          <p:nvPr/>
        </p:nvPicPr>
        <p:blipFill>
          <a:blip r:embed="rId2">
            <a:alphaModFix/>
          </a:blip>
          <a:stretch>
            <a:fillRect/>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6. Icon List | Marker | Lime">
  <p:cSld name="CUSTOM_1_1_1_6_1_1_1">
    <p:bg>
      <p:bgPr>
        <a:solidFill>
          <a:schemeClr val="accent2"/>
        </a:solidFill>
        <a:effectLst/>
      </p:bgPr>
    </p:bg>
    <p:spTree>
      <p:nvGrpSpPr>
        <p:cNvPr id="1" name="Shape 620"/>
        <p:cNvGrpSpPr/>
        <p:nvPr/>
      </p:nvGrpSpPr>
      <p:grpSpPr>
        <a:xfrm>
          <a:off x="0" y="0"/>
          <a:ext cx="0" cy="0"/>
          <a:chOff x="0" y="0"/>
          <a:chExt cx="0" cy="0"/>
        </a:xfrm>
      </p:grpSpPr>
      <p:sp>
        <p:nvSpPr>
          <p:cNvPr id="621" name="Google Shape;621;p60"/>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22" name="Google Shape;622;p60"/>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623" name="Google Shape;623;p6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24" name="Google Shape;624;p60"/>
          <p:cNvSpPr txBox="1">
            <a:spLocks noGrp="1"/>
          </p:cNvSpPr>
          <p:nvPr>
            <p:ph type="subTitle" idx="1"/>
          </p:nvPr>
        </p:nvSpPr>
        <p:spPr>
          <a:xfrm>
            <a:off x="545125" y="1911096"/>
            <a:ext cx="2651700" cy="1500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1000"/>
              <a:buNone/>
              <a:defRPr sz="1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sp>
        <p:nvSpPr>
          <p:cNvPr id="625" name="Google Shape;625;p60"/>
          <p:cNvSpPr txBox="1">
            <a:spLocks noGrp="1"/>
          </p:cNvSpPr>
          <p:nvPr>
            <p:ph type="subTitle" idx="2"/>
          </p:nvPr>
        </p:nvSpPr>
        <p:spPr>
          <a:xfrm>
            <a:off x="5504702" y="768100"/>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626" name="Google Shape;626;p60"/>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627" name="Google Shape;627;p60"/>
          <p:cNvSpPr txBox="1">
            <a:spLocks noGrp="1"/>
          </p:cNvSpPr>
          <p:nvPr>
            <p:ph type="subTitle" idx="3"/>
          </p:nvPr>
        </p:nvSpPr>
        <p:spPr>
          <a:xfrm>
            <a:off x="5504702" y="1691642"/>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28" name="Google Shape;628;p60"/>
          <p:cNvSpPr txBox="1">
            <a:spLocks noGrp="1"/>
          </p:cNvSpPr>
          <p:nvPr>
            <p:ph type="subTitle" idx="4"/>
          </p:nvPr>
        </p:nvSpPr>
        <p:spPr>
          <a:xfrm>
            <a:off x="5504702" y="2615183"/>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29" name="Google Shape;629;p60"/>
          <p:cNvSpPr txBox="1">
            <a:spLocks noGrp="1"/>
          </p:cNvSpPr>
          <p:nvPr>
            <p:ph type="subTitle" idx="5"/>
          </p:nvPr>
        </p:nvSpPr>
        <p:spPr>
          <a:xfrm>
            <a:off x="5504702" y="3538725"/>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30" name="Google Shape;630;p60"/>
          <p:cNvSpPr/>
          <p:nvPr/>
        </p:nvSpPr>
        <p:spPr>
          <a:xfrm>
            <a:off x="4607575" y="1676017"/>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31" name="Google Shape;631;p60"/>
          <p:cNvSpPr/>
          <p:nvPr/>
        </p:nvSpPr>
        <p:spPr>
          <a:xfrm>
            <a:off x="4607575" y="34918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32" name="Google Shape;632;p60"/>
          <p:cNvSpPr/>
          <p:nvPr/>
        </p:nvSpPr>
        <p:spPr>
          <a:xfrm>
            <a:off x="4607575" y="76810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33" name="Google Shape;633;p60"/>
          <p:cNvSpPr/>
          <p:nvPr/>
        </p:nvSpPr>
        <p:spPr>
          <a:xfrm>
            <a:off x="4607575" y="2583933"/>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6. Icon List | Parallelogram | Lime">
  <p:cSld name="CUSTOM_1_1_1_6_1_1_1_2">
    <p:bg>
      <p:bgPr>
        <a:solidFill>
          <a:schemeClr val="accent2"/>
        </a:solidFill>
        <a:effectLst/>
      </p:bgPr>
    </p:bg>
    <p:spTree>
      <p:nvGrpSpPr>
        <p:cNvPr id="1" name="Shape 634"/>
        <p:cNvGrpSpPr/>
        <p:nvPr/>
      </p:nvGrpSpPr>
      <p:grpSpPr>
        <a:xfrm>
          <a:off x="0" y="0"/>
          <a:ext cx="0" cy="0"/>
          <a:chOff x="0" y="0"/>
          <a:chExt cx="0" cy="0"/>
        </a:xfrm>
      </p:grpSpPr>
      <p:sp>
        <p:nvSpPr>
          <p:cNvPr id="635" name="Google Shape;635;p61"/>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36" name="Google Shape;636;p61"/>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637" name="Google Shape;637;p6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38" name="Google Shape;638;p61"/>
          <p:cNvSpPr txBox="1">
            <a:spLocks noGrp="1"/>
          </p:cNvSpPr>
          <p:nvPr>
            <p:ph type="subTitle" idx="1"/>
          </p:nvPr>
        </p:nvSpPr>
        <p:spPr>
          <a:xfrm>
            <a:off x="545125" y="1911096"/>
            <a:ext cx="2651700" cy="1500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1000"/>
              <a:buNone/>
              <a:defRPr sz="1000">
                <a:solidFill>
                  <a:schemeClr val="lt1"/>
                </a:solidFill>
              </a:defRPr>
            </a:lvl1pPr>
            <a:lvl2pPr lvl="1" rtl="0">
              <a:spcBef>
                <a:spcPts val="1000"/>
              </a:spcBef>
              <a:spcAft>
                <a:spcPts val="0"/>
              </a:spcAft>
              <a:buClr>
                <a:schemeClr val="lt1"/>
              </a:buClr>
              <a:buSzPts val="1000"/>
              <a:buNone/>
              <a:defRPr sz="1000">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1000"/>
              <a:buNone/>
              <a:defRPr sz="1000">
                <a:solidFill>
                  <a:schemeClr val="lt1"/>
                </a:solidFill>
              </a:defRPr>
            </a:lvl4pPr>
            <a:lvl5pPr lvl="4" rtl="0">
              <a:spcBef>
                <a:spcPts val="1000"/>
              </a:spcBef>
              <a:spcAft>
                <a:spcPts val="0"/>
              </a:spcAft>
              <a:buClr>
                <a:schemeClr val="lt1"/>
              </a:buClr>
              <a:buSzPts val="1000"/>
              <a:buNone/>
              <a:defRPr sz="1000">
                <a:solidFill>
                  <a:schemeClr val="lt1"/>
                </a:solidFill>
              </a:defRPr>
            </a:lvl5pPr>
            <a:lvl6pPr lvl="5" rtl="0">
              <a:spcBef>
                <a:spcPts val="1000"/>
              </a:spcBef>
              <a:spcAft>
                <a:spcPts val="0"/>
              </a:spcAft>
              <a:buClr>
                <a:schemeClr val="lt1"/>
              </a:buClr>
              <a:buSzPts val="1000"/>
              <a:buNone/>
              <a:defRPr sz="1000">
                <a:solidFill>
                  <a:schemeClr val="lt1"/>
                </a:solidFill>
              </a:defRPr>
            </a:lvl6pPr>
            <a:lvl7pPr lvl="6" rtl="0">
              <a:spcBef>
                <a:spcPts val="1000"/>
              </a:spcBef>
              <a:spcAft>
                <a:spcPts val="0"/>
              </a:spcAft>
              <a:buClr>
                <a:schemeClr val="lt1"/>
              </a:buClr>
              <a:buSzPts val="1000"/>
              <a:buNone/>
              <a:defRPr sz="1000">
                <a:solidFill>
                  <a:schemeClr val="lt1"/>
                </a:solidFill>
              </a:defRPr>
            </a:lvl7pPr>
            <a:lvl8pPr lvl="7" rtl="0">
              <a:spcBef>
                <a:spcPts val="1000"/>
              </a:spcBef>
              <a:spcAft>
                <a:spcPts val="0"/>
              </a:spcAft>
              <a:buClr>
                <a:schemeClr val="lt1"/>
              </a:buClr>
              <a:buSzPts val="1000"/>
              <a:buNone/>
              <a:defRPr sz="1000">
                <a:solidFill>
                  <a:schemeClr val="lt1"/>
                </a:solidFill>
              </a:defRPr>
            </a:lvl8pPr>
            <a:lvl9pPr lvl="8" rtl="0">
              <a:spcBef>
                <a:spcPts val="1000"/>
              </a:spcBef>
              <a:spcAft>
                <a:spcPts val="1000"/>
              </a:spcAft>
              <a:buClr>
                <a:schemeClr val="lt1"/>
              </a:buClr>
              <a:buSzPts val="1000"/>
              <a:buNone/>
              <a:defRPr sz="1000">
                <a:solidFill>
                  <a:schemeClr val="lt1"/>
                </a:solidFill>
              </a:defRPr>
            </a:lvl9pPr>
          </a:lstStyle>
          <a:p>
            <a:endParaRPr/>
          </a:p>
        </p:txBody>
      </p:sp>
      <p:sp>
        <p:nvSpPr>
          <p:cNvPr id="639" name="Google Shape;639;p61"/>
          <p:cNvSpPr txBox="1">
            <a:spLocks noGrp="1"/>
          </p:cNvSpPr>
          <p:nvPr>
            <p:ph type="subTitle" idx="2"/>
          </p:nvPr>
        </p:nvSpPr>
        <p:spPr>
          <a:xfrm>
            <a:off x="5504702" y="768100"/>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640" name="Google Shape;640;p61"/>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641" name="Google Shape;641;p61"/>
          <p:cNvSpPr txBox="1">
            <a:spLocks noGrp="1"/>
          </p:cNvSpPr>
          <p:nvPr>
            <p:ph type="subTitle" idx="3"/>
          </p:nvPr>
        </p:nvSpPr>
        <p:spPr>
          <a:xfrm>
            <a:off x="5504702" y="1691642"/>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42" name="Google Shape;642;p61"/>
          <p:cNvSpPr txBox="1">
            <a:spLocks noGrp="1"/>
          </p:cNvSpPr>
          <p:nvPr>
            <p:ph type="subTitle" idx="4"/>
          </p:nvPr>
        </p:nvSpPr>
        <p:spPr>
          <a:xfrm>
            <a:off x="5504702" y="2615183"/>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43" name="Google Shape;643;p61"/>
          <p:cNvSpPr txBox="1">
            <a:spLocks noGrp="1"/>
          </p:cNvSpPr>
          <p:nvPr>
            <p:ph type="subTitle" idx="5"/>
          </p:nvPr>
        </p:nvSpPr>
        <p:spPr>
          <a:xfrm>
            <a:off x="5504702" y="3538725"/>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44" name="Google Shape;644;p61"/>
          <p:cNvSpPr/>
          <p:nvPr/>
        </p:nvSpPr>
        <p:spPr>
          <a:xfrm>
            <a:off x="4752838" y="2629415"/>
            <a:ext cx="460418" cy="584170"/>
          </a:xfrm>
          <a:custGeom>
            <a:avLst/>
            <a:gdLst/>
            <a:ahLst/>
            <a:cxnLst/>
            <a:rect l="l" t="t" r="r" b="b"/>
            <a:pathLst>
              <a:path w="2748763" h="3487580" extrusionOk="0">
                <a:moveTo>
                  <a:pt x="0" y="2928257"/>
                </a:moveTo>
                <a:lnTo>
                  <a:pt x="288807" y="0"/>
                </a:lnTo>
                <a:lnTo>
                  <a:pt x="1466367" y="116464"/>
                </a:lnTo>
                <a:lnTo>
                  <a:pt x="1370927" y="1084045"/>
                </a:lnTo>
                <a:lnTo>
                  <a:pt x="1700115" y="678625"/>
                </a:lnTo>
                <a:lnTo>
                  <a:pt x="2748763" y="1101594"/>
                </a:lnTo>
                <a:lnTo>
                  <a:pt x="2550215" y="3487580"/>
                </a:lnTo>
                <a:lnTo>
                  <a:pt x="1371013" y="3389172"/>
                </a:lnTo>
                <a:lnTo>
                  <a:pt x="1410603" y="2913459"/>
                </a:lnTo>
                <a:lnTo>
                  <a:pt x="1047831" y="3360251"/>
                </a:lnTo>
                <a:lnTo>
                  <a:pt x="0" y="292825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45" name="Google Shape;645;p61"/>
          <p:cNvSpPr/>
          <p:nvPr/>
        </p:nvSpPr>
        <p:spPr>
          <a:xfrm>
            <a:off x="4702225" y="772852"/>
            <a:ext cx="490391" cy="603092"/>
          </a:xfrm>
          <a:custGeom>
            <a:avLst/>
            <a:gdLst/>
            <a:ahLst/>
            <a:cxnLst/>
            <a:rect l="l" t="t" r="r" b="b"/>
            <a:pathLst>
              <a:path w="2724392" h="3350511" extrusionOk="0">
                <a:moveTo>
                  <a:pt x="913758" y="1121099"/>
                </a:moveTo>
                <a:lnTo>
                  <a:pt x="1088699" y="0"/>
                </a:lnTo>
                <a:lnTo>
                  <a:pt x="2724392" y="254381"/>
                </a:lnTo>
                <a:lnTo>
                  <a:pt x="2383727" y="2437571"/>
                </a:lnTo>
                <a:lnTo>
                  <a:pt x="1781685" y="2510640"/>
                </a:lnTo>
                <a:lnTo>
                  <a:pt x="1628719" y="3350511"/>
                </a:lnTo>
                <a:lnTo>
                  <a:pt x="0" y="3054876"/>
                </a:lnTo>
                <a:lnTo>
                  <a:pt x="340860" y="1183292"/>
                </a:lnTo>
                <a:lnTo>
                  <a:pt x="913758" y="11210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46" name="Google Shape;646;p61"/>
          <p:cNvSpPr/>
          <p:nvPr/>
        </p:nvSpPr>
        <p:spPr>
          <a:xfrm>
            <a:off x="4675579" y="1695843"/>
            <a:ext cx="614936" cy="575584"/>
          </a:xfrm>
          <a:custGeom>
            <a:avLst/>
            <a:gdLst/>
            <a:ahLst/>
            <a:cxnLst/>
            <a:rect l="l" t="t" r="r" b="b"/>
            <a:pathLst>
              <a:path w="3416310" h="3197690" extrusionOk="0">
                <a:moveTo>
                  <a:pt x="3416310" y="854469"/>
                </a:moveTo>
                <a:lnTo>
                  <a:pt x="2315601" y="2683807"/>
                </a:lnTo>
                <a:lnTo>
                  <a:pt x="1949231" y="2695637"/>
                </a:lnTo>
                <a:lnTo>
                  <a:pt x="1986369" y="2896748"/>
                </a:lnTo>
                <a:lnTo>
                  <a:pt x="356573" y="3197690"/>
                </a:lnTo>
                <a:lnTo>
                  <a:pt x="0" y="1266630"/>
                </a:lnTo>
                <a:lnTo>
                  <a:pt x="1495918" y="644008"/>
                </a:lnTo>
                <a:lnTo>
                  <a:pt x="1556297" y="731110"/>
                </a:lnTo>
                <a:lnTo>
                  <a:pt x="1996209" y="0"/>
                </a:lnTo>
                <a:lnTo>
                  <a:pt x="3416310" y="8544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47" name="Google Shape;647;p61"/>
          <p:cNvSpPr/>
          <p:nvPr/>
        </p:nvSpPr>
        <p:spPr>
          <a:xfrm>
            <a:off x="4702225" y="3571564"/>
            <a:ext cx="490391" cy="603092"/>
          </a:xfrm>
          <a:custGeom>
            <a:avLst/>
            <a:gdLst/>
            <a:ahLst/>
            <a:cxnLst/>
            <a:rect l="l" t="t" r="r" b="b"/>
            <a:pathLst>
              <a:path w="2724392" h="3350511" extrusionOk="0">
                <a:moveTo>
                  <a:pt x="913758" y="1121099"/>
                </a:moveTo>
                <a:lnTo>
                  <a:pt x="1088699" y="0"/>
                </a:lnTo>
                <a:lnTo>
                  <a:pt x="2724392" y="254381"/>
                </a:lnTo>
                <a:lnTo>
                  <a:pt x="2383727" y="2437571"/>
                </a:lnTo>
                <a:lnTo>
                  <a:pt x="1781685" y="2510640"/>
                </a:lnTo>
                <a:lnTo>
                  <a:pt x="1628719" y="3350511"/>
                </a:lnTo>
                <a:lnTo>
                  <a:pt x="0" y="3054876"/>
                </a:lnTo>
                <a:lnTo>
                  <a:pt x="340860" y="1183292"/>
                </a:lnTo>
                <a:lnTo>
                  <a:pt x="913758" y="11210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6. Icon List | Marker | Cyan">
  <p:cSld name="CUSTOM_1_1_1_6_1_1_1_1">
    <p:bg>
      <p:bgPr>
        <a:solidFill>
          <a:schemeClr val="lt2"/>
        </a:solidFill>
        <a:effectLst/>
      </p:bgPr>
    </p:bg>
    <p:spTree>
      <p:nvGrpSpPr>
        <p:cNvPr id="1" name="Shape 648"/>
        <p:cNvGrpSpPr/>
        <p:nvPr/>
      </p:nvGrpSpPr>
      <p:grpSpPr>
        <a:xfrm>
          <a:off x="0" y="0"/>
          <a:ext cx="0" cy="0"/>
          <a:chOff x="0" y="0"/>
          <a:chExt cx="0" cy="0"/>
        </a:xfrm>
      </p:grpSpPr>
      <p:sp>
        <p:nvSpPr>
          <p:cNvPr id="649" name="Google Shape;649;p62"/>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50" name="Google Shape;650;p62"/>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51" name="Google Shape;651;p6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52" name="Google Shape;652;p62"/>
          <p:cNvSpPr txBox="1">
            <a:spLocks noGrp="1"/>
          </p:cNvSpPr>
          <p:nvPr>
            <p:ph type="subTitle" idx="1"/>
          </p:nvPr>
        </p:nvSpPr>
        <p:spPr>
          <a:xfrm>
            <a:off x="545125" y="1911096"/>
            <a:ext cx="2651700" cy="150000"/>
          </a:xfrm>
          <a:prstGeom prst="rect">
            <a:avLst/>
          </a:prstGeom>
        </p:spPr>
        <p:txBody>
          <a:bodyPr spcFirstLastPara="1" wrap="square" lIns="0" tIns="0" rIns="0" bIns="0" anchor="b" anchorCtr="0">
            <a:noAutofit/>
          </a:bodyPr>
          <a:lstStyle>
            <a:lvl1pPr lvl="0" rtl="0">
              <a:spcBef>
                <a:spcPts val="0"/>
              </a:spcBef>
              <a:spcAft>
                <a:spcPts val="0"/>
              </a:spcAft>
              <a:buSzPts val="1000"/>
              <a:buNone/>
              <a:defRPr sz="1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653" name="Google Shape;653;p62"/>
          <p:cNvSpPr txBox="1">
            <a:spLocks noGrp="1"/>
          </p:cNvSpPr>
          <p:nvPr>
            <p:ph type="subTitle" idx="2"/>
          </p:nvPr>
        </p:nvSpPr>
        <p:spPr>
          <a:xfrm>
            <a:off x="5504702" y="768100"/>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654" name="Google Shape;654;p62"/>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655" name="Google Shape;655;p62"/>
          <p:cNvSpPr txBox="1">
            <a:spLocks noGrp="1"/>
          </p:cNvSpPr>
          <p:nvPr>
            <p:ph type="subTitle" idx="3"/>
          </p:nvPr>
        </p:nvSpPr>
        <p:spPr>
          <a:xfrm>
            <a:off x="5504702" y="1691642"/>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56" name="Google Shape;656;p62"/>
          <p:cNvSpPr txBox="1">
            <a:spLocks noGrp="1"/>
          </p:cNvSpPr>
          <p:nvPr>
            <p:ph type="subTitle" idx="4"/>
          </p:nvPr>
        </p:nvSpPr>
        <p:spPr>
          <a:xfrm>
            <a:off x="5504702" y="2615183"/>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57" name="Google Shape;657;p62"/>
          <p:cNvSpPr txBox="1">
            <a:spLocks noGrp="1"/>
          </p:cNvSpPr>
          <p:nvPr>
            <p:ph type="subTitle" idx="5"/>
          </p:nvPr>
        </p:nvSpPr>
        <p:spPr>
          <a:xfrm>
            <a:off x="5504702" y="3538725"/>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58" name="Google Shape;658;p62"/>
          <p:cNvSpPr/>
          <p:nvPr/>
        </p:nvSpPr>
        <p:spPr>
          <a:xfrm>
            <a:off x="4607575" y="1676017"/>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59" name="Google Shape;659;p62"/>
          <p:cNvSpPr/>
          <p:nvPr/>
        </p:nvSpPr>
        <p:spPr>
          <a:xfrm>
            <a:off x="4607575" y="349185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60" name="Google Shape;660;p62"/>
          <p:cNvSpPr/>
          <p:nvPr/>
        </p:nvSpPr>
        <p:spPr>
          <a:xfrm>
            <a:off x="4607575" y="768100"/>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61" name="Google Shape;661;p62"/>
          <p:cNvSpPr/>
          <p:nvPr/>
        </p:nvSpPr>
        <p:spPr>
          <a:xfrm>
            <a:off x="4607575" y="2583933"/>
            <a:ext cx="705572" cy="706409"/>
          </a:xfrm>
          <a:custGeom>
            <a:avLst/>
            <a:gdLst/>
            <a:ahLst/>
            <a:cxnLst/>
            <a:rect l="l" t="t" r="r" b="b"/>
            <a:pathLst>
              <a:path w="1477638" h="1479391" extrusionOk="0">
                <a:moveTo>
                  <a:pt x="433156" y="1479392"/>
                </a:moveTo>
                <a:lnTo>
                  <a:pt x="168312" y="1326735"/>
                </a:lnTo>
                <a:lnTo>
                  <a:pt x="246310" y="1238266"/>
                </a:lnTo>
                <a:cubicBezTo>
                  <a:pt x="335512" y="1137358"/>
                  <a:pt x="437346" y="1003885"/>
                  <a:pt x="535294" y="911641"/>
                </a:cubicBezTo>
                <a:cubicBezTo>
                  <a:pt x="417457" y="960108"/>
                  <a:pt x="293044" y="1048538"/>
                  <a:pt x="178572" y="1103135"/>
                </a:cubicBezTo>
                <a:lnTo>
                  <a:pt x="0" y="867228"/>
                </a:lnTo>
                <a:cubicBezTo>
                  <a:pt x="484004" y="477495"/>
                  <a:pt x="670869" y="354899"/>
                  <a:pt x="1205691" y="57584"/>
                </a:cubicBezTo>
                <a:lnTo>
                  <a:pt x="1309060" y="0"/>
                </a:lnTo>
                <a:lnTo>
                  <a:pt x="1477639" y="243806"/>
                </a:lnTo>
                <a:lnTo>
                  <a:pt x="1374279" y="301390"/>
                </a:lnTo>
                <a:cubicBezTo>
                  <a:pt x="1183507" y="407564"/>
                  <a:pt x="1162997" y="439958"/>
                  <a:pt x="1012940" y="531604"/>
                </a:cubicBezTo>
                <a:cubicBezTo>
                  <a:pt x="1052927" y="518812"/>
                  <a:pt x="1215259" y="436780"/>
                  <a:pt x="1255700" y="424708"/>
                </a:cubicBezTo>
                <a:lnTo>
                  <a:pt x="1415004" y="632413"/>
                </a:lnTo>
                <a:cubicBezTo>
                  <a:pt x="1123825" y="828745"/>
                  <a:pt x="742938" y="1128443"/>
                  <a:pt x="511384" y="1391171"/>
                </a:cubicBezTo>
                <a:lnTo>
                  <a:pt x="433156" y="14793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6. Icon List | Parallelogram | Cyan">
  <p:cSld name="CUSTOM_1_1_1_6_1_1_1_1_1">
    <p:bg>
      <p:bgPr>
        <a:solidFill>
          <a:schemeClr val="lt2"/>
        </a:solidFill>
        <a:effectLst/>
      </p:bgPr>
    </p:bg>
    <p:spTree>
      <p:nvGrpSpPr>
        <p:cNvPr id="1" name="Shape 662"/>
        <p:cNvGrpSpPr/>
        <p:nvPr/>
      </p:nvGrpSpPr>
      <p:grpSpPr>
        <a:xfrm>
          <a:off x="0" y="0"/>
          <a:ext cx="0" cy="0"/>
          <a:chOff x="0" y="0"/>
          <a:chExt cx="0" cy="0"/>
        </a:xfrm>
      </p:grpSpPr>
      <p:sp>
        <p:nvSpPr>
          <p:cNvPr id="663" name="Google Shape;663;p63"/>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64" name="Google Shape;664;p63"/>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65" name="Google Shape;665;p6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66" name="Google Shape;666;p63"/>
          <p:cNvSpPr txBox="1">
            <a:spLocks noGrp="1"/>
          </p:cNvSpPr>
          <p:nvPr>
            <p:ph type="subTitle" idx="1"/>
          </p:nvPr>
        </p:nvSpPr>
        <p:spPr>
          <a:xfrm>
            <a:off x="545125" y="1911096"/>
            <a:ext cx="2651700" cy="150000"/>
          </a:xfrm>
          <a:prstGeom prst="rect">
            <a:avLst/>
          </a:prstGeom>
        </p:spPr>
        <p:txBody>
          <a:bodyPr spcFirstLastPara="1" wrap="square" lIns="0" tIns="0" rIns="0" bIns="0" anchor="b" anchorCtr="0">
            <a:noAutofit/>
          </a:bodyPr>
          <a:lstStyle>
            <a:lvl1pPr lvl="0" rtl="0">
              <a:spcBef>
                <a:spcPts val="0"/>
              </a:spcBef>
              <a:spcAft>
                <a:spcPts val="0"/>
              </a:spcAft>
              <a:buSzPts val="1000"/>
              <a:buNone/>
              <a:defRPr sz="1000"/>
            </a:lvl1pPr>
            <a:lvl2pPr lvl="1" rtl="0">
              <a:spcBef>
                <a:spcPts val="1000"/>
              </a:spcBef>
              <a:spcAft>
                <a:spcPts val="0"/>
              </a:spcAft>
              <a:buSzPts val="1000"/>
              <a:buNone/>
              <a:defRPr sz="1000"/>
            </a:lvl2pPr>
            <a:lvl3pPr lvl="2" rtl="0">
              <a:spcBef>
                <a:spcPts val="1000"/>
              </a:spcBef>
              <a:spcAft>
                <a:spcPts val="0"/>
              </a:spcAft>
              <a:buSzPts val="1000"/>
              <a:buNone/>
              <a:defRPr/>
            </a:lvl3pPr>
            <a:lvl4pPr lvl="3" rtl="0">
              <a:spcBef>
                <a:spcPts val="1000"/>
              </a:spcBef>
              <a:spcAft>
                <a:spcPts val="0"/>
              </a:spcAft>
              <a:buSzPts val="1000"/>
              <a:buNone/>
              <a:defRPr sz="1000"/>
            </a:lvl4pPr>
            <a:lvl5pPr lvl="4" rtl="0">
              <a:spcBef>
                <a:spcPts val="1000"/>
              </a:spcBef>
              <a:spcAft>
                <a:spcPts val="0"/>
              </a:spcAft>
              <a:buSzPts val="1000"/>
              <a:buNone/>
              <a:defRPr sz="1000"/>
            </a:lvl5pPr>
            <a:lvl6pPr lvl="5" rtl="0">
              <a:spcBef>
                <a:spcPts val="1000"/>
              </a:spcBef>
              <a:spcAft>
                <a:spcPts val="0"/>
              </a:spcAft>
              <a:buSzPts val="1000"/>
              <a:buNone/>
              <a:defRPr sz="1000"/>
            </a:lvl6pPr>
            <a:lvl7pPr lvl="6" rtl="0">
              <a:spcBef>
                <a:spcPts val="1000"/>
              </a:spcBef>
              <a:spcAft>
                <a:spcPts val="0"/>
              </a:spcAft>
              <a:buSzPts val="1000"/>
              <a:buNone/>
              <a:defRPr sz="1000"/>
            </a:lvl7pPr>
            <a:lvl8pPr lvl="7" rtl="0">
              <a:spcBef>
                <a:spcPts val="1000"/>
              </a:spcBef>
              <a:spcAft>
                <a:spcPts val="0"/>
              </a:spcAft>
              <a:buSzPts val="1000"/>
              <a:buNone/>
              <a:defRPr sz="1000"/>
            </a:lvl8pPr>
            <a:lvl9pPr lvl="8" rtl="0">
              <a:spcBef>
                <a:spcPts val="1000"/>
              </a:spcBef>
              <a:spcAft>
                <a:spcPts val="1000"/>
              </a:spcAft>
              <a:buSzPts val="1000"/>
              <a:buNone/>
              <a:defRPr sz="1000"/>
            </a:lvl9pPr>
          </a:lstStyle>
          <a:p>
            <a:endParaRPr/>
          </a:p>
        </p:txBody>
      </p:sp>
      <p:sp>
        <p:nvSpPr>
          <p:cNvPr id="667" name="Google Shape;667;p63"/>
          <p:cNvSpPr txBox="1">
            <a:spLocks noGrp="1"/>
          </p:cNvSpPr>
          <p:nvPr>
            <p:ph type="subTitle" idx="2"/>
          </p:nvPr>
        </p:nvSpPr>
        <p:spPr>
          <a:xfrm>
            <a:off x="5504702" y="768100"/>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pic>
        <p:nvPicPr>
          <p:cNvPr id="668" name="Google Shape;668;p63"/>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669" name="Google Shape;669;p63"/>
          <p:cNvSpPr txBox="1">
            <a:spLocks noGrp="1"/>
          </p:cNvSpPr>
          <p:nvPr>
            <p:ph type="subTitle" idx="3"/>
          </p:nvPr>
        </p:nvSpPr>
        <p:spPr>
          <a:xfrm>
            <a:off x="5504702" y="1691642"/>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70" name="Google Shape;670;p63"/>
          <p:cNvSpPr txBox="1">
            <a:spLocks noGrp="1"/>
          </p:cNvSpPr>
          <p:nvPr>
            <p:ph type="subTitle" idx="4"/>
          </p:nvPr>
        </p:nvSpPr>
        <p:spPr>
          <a:xfrm>
            <a:off x="5504702" y="2615183"/>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71" name="Google Shape;671;p63"/>
          <p:cNvSpPr txBox="1">
            <a:spLocks noGrp="1"/>
          </p:cNvSpPr>
          <p:nvPr>
            <p:ph type="subTitle" idx="5"/>
          </p:nvPr>
        </p:nvSpPr>
        <p:spPr>
          <a:xfrm>
            <a:off x="5504702" y="3538725"/>
            <a:ext cx="3094200" cy="6126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Font typeface="Inter"/>
              <a:buNone/>
              <a:defRPr sz="10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72" name="Google Shape;672;p63"/>
          <p:cNvSpPr/>
          <p:nvPr/>
        </p:nvSpPr>
        <p:spPr>
          <a:xfrm>
            <a:off x="4752838" y="2629415"/>
            <a:ext cx="460418" cy="584170"/>
          </a:xfrm>
          <a:custGeom>
            <a:avLst/>
            <a:gdLst/>
            <a:ahLst/>
            <a:cxnLst/>
            <a:rect l="l" t="t" r="r" b="b"/>
            <a:pathLst>
              <a:path w="2748763" h="3487580" extrusionOk="0">
                <a:moveTo>
                  <a:pt x="0" y="2928257"/>
                </a:moveTo>
                <a:lnTo>
                  <a:pt x="288807" y="0"/>
                </a:lnTo>
                <a:lnTo>
                  <a:pt x="1466367" y="116464"/>
                </a:lnTo>
                <a:lnTo>
                  <a:pt x="1370927" y="1084045"/>
                </a:lnTo>
                <a:lnTo>
                  <a:pt x="1700115" y="678625"/>
                </a:lnTo>
                <a:lnTo>
                  <a:pt x="2748763" y="1101594"/>
                </a:lnTo>
                <a:lnTo>
                  <a:pt x="2550215" y="3487580"/>
                </a:lnTo>
                <a:lnTo>
                  <a:pt x="1371013" y="3389172"/>
                </a:lnTo>
                <a:lnTo>
                  <a:pt x="1410603" y="2913459"/>
                </a:lnTo>
                <a:lnTo>
                  <a:pt x="1047831" y="3360251"/>
                </a:lnTo>
                <a:lnTo>
                  <a:pt x="0" y="29282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73" name="Google Shape;673;p63"/>
          <p:cNvSpPr/>
          <p:nvPr/>
        </p:nvSpPr>
        <p:spPr>
          <a:xfrm>
            <a:off x="4702225" y="772852"/>
            <a:ext cx="490391" cy="603092"/>
          </a:xfrm>
          <a:custGeom>
            <a:avLst/>
            <a:gdLst/>
            <a:ahLst/>
            <a:cxnLst/>
            <a:rect l="l" t="t" r="r" b="b"/>
            <a:pathLst>
              <a:path w="2724392" h="3350511" extrusionOk="0">
                <a:moveTo>
                  <a:pt x="913758" y="1121099"/>
                </a:moveTo>
                <a:lnTo>
                  <a:pt x="1088699" y="0"/>
                </a:lnTo>
                <a:lnTo>
                  <a:pt x="2724392" y="254381"/>
                </a:lnTo>
                <a:lnTo>
                  <a:pt x="2383727" y="2437571"/>
                </a:lnTo>
                <a:lnTo>
                  <a:pt x="1781685" y="2510640"/>
                </a:lnTo>
                <a:lnTo>
                  <a:pt x="1628719" y="3350511"/>
                </a:lnTo>
                <a:lnTo>
                  <a:pt x="0" y="3054876"/>
                </a:lnTo>
                <a:lnTo>
                  <a:pt x="340860" y="1183292"/>
                </a:lnTo>
                <a:lnTo>
                  <a:pt x="913758" y="11210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74" name="Google Shape;674;p63"/>
          <p:cNvSpPr/>
          <p:nvPr/>
        </p:nvSpPr>
        <p:spPr>
          <a:xfrm>
            <a:off x="4675579" y="1695843"/>
            <a:ext cx="614936" cy="575584"/>
          </a:xfrm>
          <a:custGeom>
            <a:avLst/>
            <a:gdLst/>
            <a:ahLst/>
            <a:cxnLst/>
            <a:rect l="l" t="t" r="r" b="b"/>
            <a:pathLst>
              <a:path w="3416310" h="3197690" extrusionOk="0">
                <a:moveTo>
                  <a:pt x="3416310" y="854469"/>
                </a:moveTo>
                <a:lnTo>
                  <a:pt x="2315601" y="2683807"/>
                </a:lnTo>
                <a:lnTo>
                  <a:pt x="1949231" y="2695637"/>
                </a:lnTo>
                <a:lnTo>
                  <a:pt x="1986369" y="2896748"/>
                </a:lnTo>
                <a:lnTo>
                  <a:pt x="356573" y="3197690"/>
                </a:lnTo>
                <a:lnTo>
                  <a:pt x="0" y="1266630"/>
                </a:lnTo>
                <a:lnTo>
                  <a:pt x="1495918" y="644008"/>
                </a:lnTo>
                <a:lnTo>
                  <a:pt x="1556297" y="731110"/>
                </a:lnTo>
                <a:lnTo>
                  <a:pt x="1996209" y="0"/>
                </a:lnTo>
                <a:lnTo>
                  <a:pt x="3416310" y="8544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75" name="Google Shape;675;p63"/>
          <p:cNvSpPr/>
          <p:nvPr/>
        </p:nvSpPr>
        <p:spPr>
          <a:xfrm>
            <a:off x="4702225" y="3571564"/>
            <a:ext cx="490391" cy="603092"/>
          </a:xfrm>
          <a:custGeom>
            <a:avLst/>
            <a:gdLst/>
            <a:ahLst/>
            <a:cxnLst/>
            <a:rect l="l" t="t" r="r" b="b"/>
            <a:pathLst>
              <a:path w="2724392" h="3350511" extrusionOk="0">
                <a:moveTo>
                  <a:pt x="913758" y="1121099"/>
                </a:moveTo>
                <a:lnTo>
                  <a:pt x="1088699" y="0"/>
                </a:lnTo>
                <a:lnTo>
                  <a:pt x="2724392" y="254381"/>
                </a:lnTo>
                <a:lnTo>
                  <a:pt x="2383727" y="2437571"/>
                </a:lnTo>
                <a:lnTo>
                  <a:pt x="1781685" y="2510640"/>
                </a:lnTo>
                <a:lnTo>
                  <a:pt x="1628719" y="3350511"/>
                </a:lnTo>
                <a:lnTo>
                  <a:pt x="0" y="3054876"/>
                </a:lnTo>
                <a:lnTo>
                  <a:pt x="340860" y="1183292"/>
                </a:lnTo>
                <a:lnTo>
                  <a:pt x="913758" y="11210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3240">
          <p15:clr>
            <a:srgbClr val="FA7B17"/>
          </p15:clr>
        </p15:guide>
        <p15:guide id="3" orient="horz">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2. Feature Image A">
  <p:cSld name="CUSTOM_1_1_1_1_3">
    <p:bg>
      <p:bgPr>
        <a:solidFill>
          <a:schemeClr val="dk2"/>
        </a:solidFill>
        <a:effectLst/>
      </p:bgPr>
    </p:bg>
    <p:spTree>
      <p:nvGrpSpPr>
        <p:cNvPr id="1" name="Shape 676"/>
        <p:cNvGrpSpPr/>
        <p:nvPr/>
      </p:nvGrpSpPr>
      <p:grpSpPr>
        <a:xfrm>
          <a:off x="0" y="0"/>
          <a:ext cx="0" cy="0"/>
          <a:chOff x="0" y="0"/>
          <a:chExt cx="0" cy="0"/>
        </a:xfrm>
      </p:grpSpPr>
      <p:sp>
        <p:nvSpPr>
          <p:cNvPr id="677" name="Google Shape;677;p64"/>
          <p:cNvSpPr>
            <a:spLocks noGrp="1"/>
          </p:cNvSpPr>
          <p:nvPr>
            <p:ph type="pic" idx="2"/>
          </p:nvPr>
        </p:nvSpPr>
        <p:spPr>
          <a:xfrm>
            <a:off x="3200400" y="0"/>
            <a:ext cx="7067700" cy="5146200"/>
          </a:xfrm>
          <a:prstGeom prst="parallelogram">
            <a:avLst>
              <a:gd name="adj" fmla="val 17618"/>
            </a:avLst>
          </a:prstGeom>
          <a:noFill/>
          <a:ln>
            <a:noFill/>
          </a:ln>
        </p:spPr>
      </p:sp>
      <p:sp>
        <p:nvSpPr>
          <p:cNvPr id="678" name="Google Shape;678;p64"/>
          <p:cNvSpPr txBox="1">
            <a:spLocks noGrp="1"/>
          </p:cNvSpPr>
          <p:nvPr>
            <p:ph type="title"/>
          </p:nvPr>
        </p:nvSpPr>
        <p:spPr>
          <a:xfrm>
            <a:off x="545125" y="1821119"/>
            <a:ext cx="25599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79" name="Google Shape;679;p64"/>
          <p:cNvSpPr txBox="1">
            <a:spLocks noGrp="1"/>
          </p:cNvSpPr>
          <p:nvPr>
            <p:ph type="subTitle" idx="1"/>
          </p:nvPr>
        </p:nvSpPr>
        <p:spPr>
          <a:xfrm>
            <a:off x="545125" y="2222000"/>
            <a:ext cx="25602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680" name="Google Shape;680;p6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2. Feature Image C">
  <p:cSld name="CUSTOM_1_1_1_1_3_1_1">
    <p:bg>
      <p:bgPr>
        <a:solidFill>
          <a:schemeClr val="dk2"/>
        </a:solidFill>
        <a:effectLst/>
      </p:bgPr>
    </p:bg>
    <p:spTree>
      <p:nvGrpSpPr>
        <p:cNvPr id="1" name="Shape 681"/>
        <p:cNvGrpSpPr/>
        <p:nvPr/>
      </p:nvGrpSpPr>
      <p:grpSpPr>
        <a:xfrm>
          <a:off x="0" y="0"/>
          <a:ext cx="0" cy="0"/>
          <a:chOff x="0" y="0"/>
          <a:chExt cx="0" cy="0"/>
        </a:xfrm>
      </p:grpSpPr>
      <p:pic>
        <p:nvPicPr>
          <p:cNvPr id="682" name="Google Shape;682;p65"/>
          <p:cNvPicPr preferRelativeResize="0"/>
          <p:nvPr/>
        </p:nvPicPr>
        <p:blipFill>
          <a:blip r:embed="rId2">
            <a:alphaModFix/>
          </a:blip>
          <a:stretch>
            <a:fillRect/>
          </a:stretch>
        </p:blipFill>
        <p:spPr>
          <a:xfrm>
            <a:off x="6284525" y="2938200"/>
            <a:ext cx="2198876" cy="2205301"/>
          </a:xfrm>
          <a:prstGeom prst="rect">
            <a:avLst/>
          </a:prstGeom>
          <a:noFill/>
          <a:ln>
            <a:noFill/>
          </a:ln>
        </p:spPr>
      </p:pic>
      <p:sp>
        <p:nvSpPr>
          <p:cNvPr id="683" name="Google Shape;683;p6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84" name="Google Shape;684;p65"/>
          <p:cNvSpPr>
            <a:spLocks noGrp="1"/>
          </p:cNvSpPr>
          <p:nvPr>
            <p:ph type="pic" idx="2"/>
          </p:nvPr>
        </p:nvSpPr>
        <p:spPr>
          <a:xfrm>
            <a:off x="4741775" y="946500"/>
            <a:ext cx="3857100" cy="3250500"/>
          </a:xfrm>
          <a:prstGeom prst="parallelogram">
            <a:avLst>
              <a:gd name="adj" fmla="val 17263"/>
            </a:avLst>
          </a:prstGeom>
          <a:noFill/>
          <a:ln>
            <a:noFill/>
          </a:ln>
        </p:spPr>
      </p:sp>
      <p:sp>
        <p:nvSpPr>
          <p:cNvPr id="685" name="Google Shape;685;p65"/>
          <p:cNvSpPr txBox="1">
            <a:spLocks noGrp="1"/>
          </p:cNvSpPr>
          <p:nvPr>
            <p:ph type="title"/>
          </p:nvPr>
        </p:nvSpPr>
        <p:spPr>
          <a:xfrm>
            <a:off x="545125" y="1821119"/>
            <a:ext cx="30816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86" name="Google Shape;686;p65"/>
          <p:cNvSpPr txBox="1">
            <a:spLocks noGrp="1"/>
          </p:cNvSpPr>
          <p:nvPr>
            <p:ph type="subTitle" idx="1"/>
          </p:nvPr>
        </p:nvSpPr>
        <p:spPr>
          <a:xfrm>
            <a:off x="545125" y="2222000"/>
            <a:ext cx="3081900" cy="1633800"/>
          </a:xfrm>
          <a:prstGeom prst="rect">
            <a:avLst/>
          </a:prstGeom>
        </p:spPr>
        <p:txBody>
          <a:bodyPr spcFirstLastPara="1" wrap="square" lIns="0" tIns="0" rIns="0" bIns="0" anchor="t" anchorCtr="0">
            <a:spAutoFit/>
          </a:bodyPr>
          <a:lstStyle>
            <a:lvl1pPr lvl="0" rtl="0">
              <a:spcBef>
                <a:spcPts val="0"/>
              </a:spcBef>
              <a:spcAft>
                <a:spcPts val="0"/>
              </a:spcAft>
              <a:buSzPts val="1400"/>
              <a:buFont typeface="Inter"/>
              <a:buNone/>
              <a:defRPr sz="14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CUSTOM_1_1_1_1_3_1_1_1_1">
    <p:bg>
      <p:bgPr>
        <a:solidFill>
          <a:schemeClr val="lt1"/>
        </a:solidFill>
        <a:effectLst/>
      </p:bgPr>
    </p:bg>
    <p:spTree>
      <p:nvGrpSpPr>
        <p:cNvPr id="1" name="Shape 687"/>
        <p:cNvGrpSpPr/>
        <p:nvPr/>
      </p:nvGrpSpPr>
      <p:grpSpPr>
        <a:xfrm>
          <a:off x="0" y="0"/>
          <a:ext cx="0" cy="0"/>
          <a:chOff x="0" y="0"/>
          <a:chExt cx="0" cy="0"/>
        </a:xfrm>
      </p:grpSpPr>
      <p:sp>
        <p:nvSpPr>
          <p:cNvPr id="688" name="Google Shape;688;p6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1. Content Slide | Wide Right Side">
  <p:cSld name="CUSTOM_1_1_1_1_2">
    <p:bg>
      <p:bgPr>
        <a:solidFill>
          <a:schemeClr val="dk2"/>
        </a:solidFill>
        <a:effectLst/>
      </p:bgPr>
    </p:bg>
    <p:spTree>
      <p:nvGrpSpPr>
        <p:cNvPr id="1" name="Shape 689"/>
        <p:cNvGrpSpPr/>
        <p:nvPr/>
      </p:nvGrpSpPr>
      <p:grpSpPr>
        <a:xfrm>
          <a:off x="0" y="0"/>
          <a:ext cx="0" cy="0"/>
          <a:chOff x="0" y="0"/>
          <a:chExt cx="0" cy="0"/>
        </a:xfrm>
      </p:grpSpPr>
      <p:sp>
        <p:nvSpPr>
          <p:cNvPr id="690" name="Google Shape;690;p67"/>
          <p:cNvSpPr/>
          <p:nvPr/>
        </p:nvSpPr>
        <p:spPr>
          <a:xfrm>
            <a:off x="2290763" y="0"/>
            <a:ext cx="6853225" cy="5143500"/>
          </a:xfrm>
          <a:custGeom>
            <a:avLst/>
            <a:gdLst/>
            <a:ahLst/>
            <a:cxnLst/>
            <a:rect l="l" t="t" r="r" b="b"/>
            <a:pathLst>
              <a:path w="6853225" h="5143500" extrusionOk="0">
                <a:moveTo>
                  <a:pt x="899217" y="0"/>
                </a:moveTo>
                <a:lnTo>
                  <a:pt x="6853225" y="0"/>
                </a:lnTo>
                <a:lnTo>
                  <a:pt x="6853225"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91" name="Google Shape;691;p67"/>
          <p:cNvSpPr txBox="1">
            <a:spLocks noGrp="1"/>
          </p:cNvSpPr>
          <p:nvPr>
            <p:ph type="title"/>
          </p:nvPr>
        </p:nvSpPr>
        <p:spPr>
          <a:xfrm>
            <a:off x="545125" y="487300"/>
            <a:ext cx="17649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92" name="Google Shape;692;p67"/>
          <p:cNvSpPr txBox="1">
            <a:spLocks noGrp="1"/>
          </p:cNvSpPr>
          <p:nvPr>
            <p:ph type="subTitle" idx="1"/>
          </p:nvPr>
        </p:nvSpPr>
        <p:spPr>
          <a:xfrm>
            <a:off x="545125" y="2421275"/>
            <a:ext cx="17649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693" name="Google Shape;693;p6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694" name="Google Shape;694;p67"/>
          <p:cNvPicPr preferRelativeResize="0"/>
          <p:nvPr/>
        </p:nvPicPr>
        <p:blipFill>
          <a:blip r:embed="rId2">
            <a:alphaModFix/>
          </a:blip>
          <a:stretch>
            <a:fillRect/>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1. Content Slide | Wide Right Side | Long Copy Headline">
  <p:cSld name="CUSTOM_1_1_1_1_2_3">
    <p:bg>
      <p:bgPr>
        <a:solidFill>
          <a:schemeClr val="dk2"/>
        </a:solidFill>
        <a:effectLst/>
      </p:bgPr>
    </p:bg>
    <p:spTree>
      <p:nvGrpSpPr>
        <p:cNvPr id="1" name="Shape 695"/>
        <p:cNvGrpSpPr/>
        <p:nvPr/>
      </p:nvGrpSpPr>
      <p:grpSpPr>
        <a:xfrm>
          <a:off x="0" y="0"/>
          <a:ext cx="0" cy="0"/>
          <a:chOff x="0" y="0"/>
          <a:chExt cx="0" cy="0"/>
        </a:xfrm>
      </p:grpSpPr>
      <p:sp>
        <p:nvSpPr>
          <p:cNvPr id="696" name="Google Shape;696;p68"/>
          <p:cNvSpPr/>
          <p:nvPr/>
        </p:nvSpPr>
        <p:spPr>
          <a:xfrm>
            <a:off x="2290763" y="0"/>
            <a:ext cx="6853225" cy="5143500"/>
          </a:xfrm>
          <a:custGeom>
            <a:avLst/>
            <a:gdLst/>
            <a:ahLst/>
            <a:cxnLst/>
            <a:rect l="l" t="t" r="r" b="b"/>
            <a:pathLst>
              <a:path w="6853225" h="5143500" extrusionOk="0">
                <a:moveTo>
                  <a:pt x="899217" y="0"/>
                </a:moveTo>
                <a:lnTo>
                  <a:pt x="6853225" y="0"/>
                </a:lnTo>
                <a:lnTo>
                  <a:pt x="6853225"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697" name="Google Shape;697;p68"/>
          <p:cNvSpPr txBox="1">
            <a:spLocks noGrp="1"/>
          </p:cNvSpPr>
          <p:nvPr>
            <p:ph type="title"/>
          </p:nvPr>
        </p:nvSpPr>
        <p:spPr>
          <a:xfrm>
            <a:off x="545125" y="1940902"/>
            <a:ext cx="1764900" cy="279600"/>
          </a:xfrm>
          <a:prstGeom prst="rect">
            <a:avLst/>
          </a:prstGeom>
        </p:spPr>
        <p:txBody>
          <a:bodyPr spcFirstLastPara="1" wrap="square" lIns="0" tIns="0" rIns="0" bIns="0" anchor="b" anchorCtr="0">
            <a:noAutofit/>
          </a:bodyPr>
          <a:lstStyle>
            <a:lvl1pPr lvl="0" rtl="0">
              <a:spcBef>
                <a:spcPts val="0"/>
              </a:spcBef>
              <a:spcAft>
                <a:spcPts val="0"/>
              </a:spcAft>
              <a:buSzPts val="2000"/>
              <a:buNone/>
              <a:defRPr sz="20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698" name="Google Shape;698;p68"/>
          <p:cNvSpPr txBox="1">
            <a:spLocks noGrp="1"/>
          </p:cNvSpPr>
          <p:nvPr>
            <p:ph type="subTitle" idx="1"/>
          </p:nvPr>
        </p:nvSpPr>
        <p:spPr>
          <a:xfrm>
            <a:off x="545125" y="2386584"/>
            <a:ext cx="17649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699" name="Google Shape;699;p6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00" name="Google Shape;700;p68"/>
          <p:cNvPicPr preferRelativeResize="0"/>
          <p:nvPr/>
        </p:nvPicPr>
        <p:blipFill>
          <a:blip r:embed="rId2">
            <a:alphaModFix/>
          </a:blip>
          <a:stretch>
            <a:fillRect/>
          </a:stretch>
        </p:blipFill>
        <p:spPr>
          <a:xfrm>
            <a:off x="8318450" y="4809825"/>
            <a:ext cx="596956" cy="119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1. Content Slide | Wide Right Side | Chart Title">
  <p:cSld name="CUSTOM_1_1_1_1_2_2">
    <p:bg>
      <p:bgPr>
        <a:solidFill>
          <a:schemeClr val="dk2"/>
        </a:solidFill>
        <a:effectLst/>
      </p:bgPr>
    </p:bg>
    <p:spTree>
      <p:nvGrpSpPr>
        <p:cNvPr id="1" name="Shape 701"/>
        <p:cNvGrpSpPr/>
        <p:nvPr/>
      </p:nvGrpSpPr>
      <p:grpSpPr>
        <a:xfrm>
          <a:off x="0" y="0"/>
          <a:ext cx="0" cy="0"/>
          <a:chOff x="0" y="0"/>
          <a:chExt cx="0" cy="0"/>
        </a:xfrm>
      </p:grpSpPr>
      <p:sp>
        <p:nvSpPr>
          <p:cNvPr id="702" name="Google Shape;702;p69"/>
          <p:cNvSpPr/>
          <p:nvPr/>
        </p:nvSpPr>
        <p:spPr>
          <a:xfrm>
            <a:off x="2290763" y="0"/>
            <a:ext cx="6853225" cy="5143500"/>
          </a:xfrm>
          <a:custGeom>
            <a:avLst/>
            <a:gdLst/>
            <a:ahLst/>
            <a:cxnLst/>
            <a:rect l="l" t="t" r="r" b="b"/>
            <a:pathLst>
              <a:path w="6853225" h="5143500" extrusionOk="0">
                <a:moveTo>
                  <a:pt x="899217" y="0"/>
                </a:moveTo>
                <a:lnTo>
                  <a:pt x="6853225" y="0"/>
                </a:lnTo>
                <a:lnTo>
                  <a:pt x="6853225"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03" name="Google Shape;703;p69"/>
          <p:cNvSpPr txBox="1">
            <a:spLocks noGrp="1"/>
          </p:cNvSpPr>
          <p:nvPr>
            <p:ph type="title"/>
          </p:nvPr>
        </p:nvSpPr>
        <p:spPr>
          <a:xfrm>
            <a:off x="545125" y="487300"/>
            <a:ext cx="17649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04" name="Google Shape;704;p69"/>
          <p:cNvSpPr txBox="1">
            <a:spLocks noGrp="1"/>
          </p:cNvSpPr>
          <p:nvPr>
            <p:ph type="subTitle" idx="1"/>
          </p:nvPr>
        </p:nvSpPr>
        <p:spPr>
          <a:xfrm>
            <a:off x="545125" y="2421275"/>
            <a:ext cx="17649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05" name="Google Shape;705;p6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06" name="Google Shape;706;p69"/>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707" name="Google Shape;707;p69"/>
          <p:cNvSpPr txBox="1">
            <a:spLocks noGrp="1"/>
          </p:cNvSpPr>
          <p:nvPr>
            <p:ph type="subTitle" idx="2"/>
          </p:nvPr>
        </p:nvSpPr>
        <p:spPr>
          <a:xfrm>
            <a:off x="3314125" y="487300"/>
            <a:ext cx="5116800" cy="3243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algn="ctr" rtl="0">
              <a:spcBef>
                <a:spcPts val="1000"/>
              </a:spcBef>
              <a:spcAft>
                <a:spcPts val="0"/>
              </a:spcAft>
              <a:buSzPts val="1400"/>
              <a:buNone/>
              <a:defRPr/>
            </a:lvl2pPr>
            <a:lvl3pPr lvl="2" algn="ctr" rtl="0">
              <a:spcBef>
                <a:spcPts val="1000"/>
              </a:spcBef>
              <a:spcAft>
                <a:spcPts val="0"/>
              </a:spcAft>
              <a:buSzPts val="1400"/>
              <a:buNone/>
              <a:defRPr sz="1400"/>
            </a:lvl3pPr>
            <a:lvl4pPr lvl="3" algn="ctr" rtl="0">
              <a:spcBef>
                <a:spcPts val="1000"/>
              </a:spcBef>
              <a:spcAft>
                <a:spcPts val="0"/>
              </a:spcAft>
              <a:buSzPts val="1400"/>
              <a:buNone/>
              <a:defRPr sz="1400"/>
            </a:lvl4pPr>
            <a:lvl5pPr lvl="4" algn="ctr" rtl="0">
              <a:spcBef>
                <a:spcPts val="1000"/>
              </a:spcBef>
              <a:spcAft>
                <a:spcPts val="0"/>
              </a:spcAft>
              <a:buSzPts val="1400"/>
              <a:buNone/>
              <a:defRPr sz="1400"/>
            </a:lvl5pPr>
            <a:lvl6pPr lvl="5" algn="ctr" rtl="0">
              <a:spcBef>
                <a:spcPts val="1000"/>
              </a:spcBef>
              <a:spcAft>
                <a:spcPts val="0"/>
              </a:spcAft>
              <a:buSzPts val="1400"/>
              <a:buNone/>
              <a:defRPr sz="1400"/>
            </a:lvl6pPr>
            <a:lvl7pPr lvl="6" algn="ctr" rtl="0">
              <a:spcBef>
                <a:spcPts val="1000"/>
              </a:spcBef>
              <a:spcAft>
                <a:spcPts val="0"/>
              </a:spcAft>
              <a:buSzPts val="1400"/>
              <a:buNone/>
              <a:defRPr sz="1400"/>
            </a:lvl7pPr>
            <a:lvl8pPr lvl="7" algn="ctr" rtl="0">
              <a:spcBef>
                <a:spcPts val="1000"/>
              </a:spcBef>
              <a:spcAft>
                <a:spcPts val="0"/>
              </a:spcAft>
              <a:buSzPts val="1400"/>
              <a:buNone/>
              <a:defRPr sz="1400"/>
            </a:lvl8pPr>
            <a:lvl9pPr lvl="8" algn="ctr" rtl="0">
              <a:spcBef>
                <a:spcPts val="1000"/>
              </a:spcBef>
              <a:spcAft>
                <a:spcPts val="100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1. Content Slide | Wide Right Side | Chart Title | Long Copy">
  <p:cSld name="CUSTOM_1_1_1_1_2_2_1">
    <p:bg>
      <p:bgPr>
        <a:solidFill>
          <a:schemeClr val="dk2"/>
        </a:solidFill>
        <a:effectLst/>
      </p:bgPr>
    </p:bg>
    <p:spTree>
      <p:nvGrpSpPr>
        <p:cNvPr id="1" name="Shape 708"/>
        <p:cNvGrpSpPr/>
        <p:nvPr/>
      </p:nvGrpSpPr>
      <p:grpSpPr>
        <a:xfrm>
          <a:off x="0" y="0"/>
          <a:ext cx="0" cy="0"/>
          <a:chOff x="0" y="0"/>
          <a:chExt cx="0" cy="0"/>
        </a:xfrm>
      </p:grpSpPr>
      <p:sp>
        <p:nvSpPr>
          <p:cNvPr id="709" name="Google Shape;709;p70"/>
          <p:cNvSpPr/>
          <p:nvPr/>
        </p:nvSpPr>
        <p:spPr>
          <a:xfrm>
            <a:off x="2290763" y="0"/>
            <a:ext cx="6853225" cy="5143500"/>
          </a:xfrm>
          <a:custGeom>
            <a:avLst/>
            <a:gdLst/>
            <a:ahLst/>
            <a:cxnLst/>
            <a:rect l="l" t="t" r="r" b="b"/>
            <a:pathLst>
              <a:path w="6853225" h="5143500" extrusionOk="0">
                <a:moveTo>
                  <a:pt x="899217" y="0"/>
                </a:moveTo>
                <a:lnTo>
                  <a:pt x="6853225" y="0"/>
                </a:lnTo>
                <a:lnTo>
                  <a:pt x="6853225"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10" name="Google Shape;710;p70"/>
          <p:cNvSpPr txBox="1">
            <a:spLocks noGrp="1"/>
          </p:cNvSpPr>
          <p:nvPr>
            <p:ph type="title"/>
          </p:nvPr>
        </p:nvSpPr>
        <p:spPr>
          <a:xfrm>
            <a:off x="545125" y="1940902"/>
            <a:ext cx="1764900" cy="279600"/>
          </a:xfrm>
          <a:prstGeom prst="rect">
            <a:avLst/>
          </a:prstGeom>
        </p:spPr>
        <p:txBody>
          <a:bodyPr spcFirstLastPara="1" wrap="square" lIns="0" tIns="0" rIns="0" bIns="0" anchor="b" anchorCtr="0">
            <a:noAutofit/>
          </a:bodyPr>
          <a:lstStyle>
            <a:lvl1pPr lvl="0" rtl="0">
              <a:spcBef>
                <a:spcPts val="0"/>
              </a:spcBef>
              <a:spcAft>
                <a:spcPts val="0"/>
              </a:spcAft>
              <a:buSzPts val="2000"/>
              <a:buNone/>
              <a:defRPr sz="20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11" name="Google Shape;711;p70"/>
          <p:cNvSpPr txBox="1">
            <a:spLocks noGrp="1"/>
          </p:cNvSpPr>
          <p:nvPr>
            <p:ph type="subTitle" idx="1"/>
          </p:nvPr>
        </p:nvSpPr>
        <p:spPr>
          <a:xfrm>
            <a:off x="545125" y="2386584"/>
            <a:ext cx="17649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12" name="Google Shape;712;p7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13" name="Google Shape;713;p70"/>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714" name="Google Shape;714;p70"/>
          <p:cNvSpPr txBox="1">
            <a:spLocks noGrp="1"/>
          </p:cNvSpPr>
          <p:nvPr>
            <p:ph type="subTitle" idx="2"/>
          </p:nvPr>
        </p:nvSpPr>
        <p:spPr>
          <a:xfrm>
            <a:off x="3314125" y="487300"/>
            <a:ext cx="5116800" cy="3243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algn="ctr" rtl="0">
              <a:spcBef>
                <a:spcPts val="1000"/>
              </a:spcBef>
              <a:spcAft>
                <a:spcPts val="0"/>
              </a:spcAft>
              <a:buSzPts val="1400"/>
              <a:buNone/>
              <a:defRPr/>
            </a:lvl2pPr>
            <a:lvl3pPr lvl="2" algn="ctr" rtl="0">
              <a:spcBef>
                <a:spcPts val="1000"/>
              </a:spcBef>
              <a:spcAft>
                <a:spcPts val="0"/>
              </a:spcAft>
              <a:buSzPts val="1400"/>
              <a:buNone/>
              <a:defRPr sz="1400"/>
            </a:lvl3pPr>
            <a:lvl4pPr lvl="3" algn="ctr" rtl="0">
              <a:spcBef>
                <a:spcPts val="1000"/>
              </a:spcBef>
              <a:spcAft>
                <a:spcPts val="0"/>
              </a:spcAft>
              <a:buSzPts val="1400"/>
              <a:buNone/>
              <a:defRPr sz="1400"/>
            </a:lvl4pPr>
            <a:lvl5pPr lvl="4" algn="ctr" rtl="0">
              <a:spcBef>
                <a:spcPts val="1000"/>
              </a:spcBef>
              <a:spcAft>
                <a:spcPts val="0"/>
              </a:spcAft>
              <a:buSzPts val="1400"/>
              <a:buNone/>
              <a:defRPr sz="1400"/>
            </a:lvl5pPr>
            <a:lvl6pPr lvl="5" algn="ctr" rtl="0">
              <a:spcBef>
                <a:spcPts val="1000"/>
              </a:spcBef>
              <a:spcAft>
                <a:spcPts val="0"/>
              </a:spcAft>
              <a:buSzPts val="1400"/>
              <a:buNone/>
              <a:defRPr sz="1400"/>
            </a:lvl6pPr>
            <a:lvl7pPr lvl="6" algn="ctr" rtl="0">
              <a:spcBef>
                <a:spcPts val="1000"/>
              </a:spcBef>
              <a:spcAft>
                <a:spcPts val="0"/>
              </a:spcAft>
              <a:buSzPts val="1400"/>
              <a:buNone/>
              <a:defRPr sz="1400"/>
            </a:lvl7pPr>
            <a:lvl8pPr lvl="7" algn="ctr" rtl="0">
              <a:spcBef>
                <a:spcPts val="1000"/>
              </a:spcBef>
              <a:spcAft>
                <a:spcPts val="0"/>
              </a:spcAft>
              <a:buSzPts val="1400"/>
              <a:buNone/>
              <a:defRPr sz="1400"/>
            </a:lvl8pPr>
            <a:lvl9pPr lvl="8" algn="ctr" rtl="0">
              <a:spcBef>
                <a:spcPts val="1000"/>
              </a:spcBef>
              <a:spcAft>
                <a:spcPts val="100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1. Content Slide | Data Based | Nori">
  <p:cSld name="CUSTOM_1_1_1_1_2_1">
    <p:bg>
      <p:bgPr>
        <a:solidFill>
          <a:schemeClr val="accent2"/>
        </a:solidFill>
        <a:effectLst/>
      </p:bgPr>
    </p:bg>
    <p:spTree>
      <p:nvGrpSpPr>
        <p:cNvPr id="1" name="Shape 715"/>
        <p:cNvGrpSpPr/>
        <p:nvPr/>
      </p:nvGrpSpPr>
      <p:grpSpPr>
        <a:xfrm>
          <a:off x="0" y="0"/>
          <a:ext cx="0" cy="0"/>
          <a:chOff x="0" y="0"/>
          <a:chExt cx="0" cy="0"/>
        </a:xfrm>
      </p:grpSpPr>
      <p:sp>
        <p:nvSpPr>
          <p:cNvPr id="716" name="Google Shape;716;p71"/>
          <p:cNvSpPr/>
          <p:nvPr/>
        </p:nvSpPr>
        <p:spPr>
          <a:xfrm>
            <a:off x="2290763" y="0"/>
            <a:ext cx="6853225" cy="5143500"/>
          </a:xfrm>
          <a:custGeom>
            <a:avLst/>
            <a:gdLst/>
            <a:ahLst/>
            <a:cxnLst/>
            <a:rect l="l" t="t" r="r" b="b"/>
            <a:pathLst>
              <a:path w="6853225" h="5143500" extrusionOk="0">
                <a:moveTo>
                  <a:pt x="899217" y="0"/>
                </a:moveTo>
                <a:lnTo>
                  <a:pt x="6853225" y="0"/>
                </a:lnTo>
                <a:lnTo>
                  <a:pt x="6853225"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17" name="Google Shape;717;p71"/>
          <p:cNvSpPr txBox="1">
            <a:spLocks noGrp="1"/>
          </p:cNvSpPr>
          <p:nvPr>
            <p:ph type="title"/>
          </p:nvPr>
        </p:nvSpPr>
        <p:spPr>
          <a:xfrm>
            <a:off x="545125" y="487300"/>
            <a:ext cx="17649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718" name="Google Shape;718;p71"/>
          <p:cNvSpPr txBox="1">
            <a:spLocks noGrp="1"/>
          </p:cNvSpPr>
          <p:nvPr>
            <p:ph type="subTitle" idx="1"/>
          </p:nvPr>
        </p:nvSpPr>
        <p:spPr>
          <a:xfrm>
            <a:off x="545125" y="2423160"/>
            <a:ext cx="1764900" cy="16338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sz="1400">
                <a:solidFill>
                  <a:schemeClr val="lt1"/>
                </a:solidFill>
              </a:defRPr>
            </a:lvl3pPr>
            <a:lvl4pPr lvl="3" rtl="0">
              <a:spcBef>
                <a:spcPts val="1000"/>
              </a:spcBef>
              <a:spcAft>
                <a:spcPts val="0"/>
              </a:spcAft>
              <a:buClr>
                <a:schemeClr val="lt1"/>
              </a:buClr>
              <a:buSzPts val="1400"/>
              <a:buNone/>
              <a:defRPr sz="1400">
                <a:solidFill>
                  <a:schemeClr val="lt1"/>
                </a:solidFill>
              </a:defRPr>
            </a:lvl4pPr>
            <a:lvl5pPr lvl="4" rtl="0">
              <a:spcBef>
                <a:spcPts val="1000"/>
              </a:spcBef>
              <a:spcAft>
                <a:spcPts val="0"/>
              </a:spcAft>
              <a:buClr>
                <a:schemeClr val="lt1"/>
              </a:buClr>
              <a:buSzPts val="1400"/>
              <a:buNone/>
              <a:defRPr sz="1400">
                <a:solidFill>
                  <a:schemeClr val="lt1"/>
                </a:solidFill>
              </a:defRPr>
            </a:lvl5pPr>
            <a:lvl6pPr lvl="5" rtl="0">
              <a:spcBef>
                <a:spcPts val="1000"/>
              </a:spcBef>
              <a:spcAft>
                <a:spcPts val="0"/>
              </a:spcAft>
              <a:buClr>
                <a:schemeClr val="lt1"/>
              </a:buClr>
              <a:buSzPts val="1400"/>
              <a:buNone/>
              <a:defRPr sz="1400">
                <a:solidFill>
                  <a:schemeClr val="lt1"/>
                </a:solidFill>
              </a:defRPr>
            </a:lvl6pPr>
            <a:lvl7pPr lvl="6" rtl="0">
              <a:spcBef>
                <a:spcPts val="1000"/>
              </a:spcBef>
              <a:spcAft>
                <a:spcPts val="0"/>
              </a:spcAft>
              <a:buClr>
                <a:schemeClr val="lt1"/>
              </a:buClr>
              <a:buSzPts val="1400"/>
              <a:buNone/>
              <a:defRPr sz="1400">
                <a:solidFill>
                  <a:schemeClr val="lt1"/>
                </a:solidFill>
              </a:defRPr>
            </a:lvl7pPr>
            <a:lvl8pPr lvl="7" rtl="0">
              <a:spcBef>
                <a:spcPts val="1000"/>
              </a:spcBef>
              <a:spcAft>
                <a:spcPts val="0"/>
              </a:spcAft>
              <a:buClr>
                <a:schemeClr val="lt1"/>
              </a:buClr>
              <a:buSzPts val="1400"/>
              <a:buNone/>
              <a:defRPr sz="1400">
                <a:solidFill>
                  <a:schemeClr val="lt1"/>
                </a:solidFill>
              </a:defRPr>
            </a:lvl8pPr>
            <a:lvl9pPr lvl="8" rtl="0">
              <a:spcBef>
                <a:spcPts val="1000"/>
              </a:spcBef>
              <a:spcAft>
                <a:spcPts val="1000"/>
              </a:spcAft>
              <a:buClr>
                <a:schemeClr val="lt1"/>
              </a:buClr>
              <a:buSzPts val="1400"/>
              <a:buNone/>
              <a:defRPr sz="1400">
                <a:solidFill>
                  <a:schemeClr val="lt1"/>
                </a:solidFill>
              </a:defRPr>
            </a:lvl9pPr>
          </a:lstStyle>
          <a:p>
            <a:endParaRPr/>
          </a:p>
        </p:txBody>
      </p:sp>
      <p:sp>
        <p:nvSpPr>
          <p:cNvPr id="719" name="Google Shape;719;p7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20" name="Google Shape;720;p71"/>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721" name="Google Shape;721;p71"/>
          <p:cNvSpPr txBox="1">
            <a:spLocks noGrp="1"/>
          </p:cNvSpPr>
          <p:nvPr>
            <p:ph type="title" idx="2"/>
          </p:nvPr>
        </p:nvSpPr>
        <p:spPr>
          <a:xfrm>
            <a:off x="3429049" y="1380744"/>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22" name="Google Shape;722;p71"/>
          <p:cNvSpPr txBox="1">
            <a:spLocks noGrp="1"/>
          </p:cNvSpPr>
          <p:nvPr>
            <p:ph type="subTitle" idx="3"/>
          </p:nvPr>
        </p:nvSpPr>
        <p:spPr>
          <a:xfrm>
            <a:off x="3744499" y="2048256"/>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23" name="Google Shape;723;p71"/>
          <p:cNvSpPr txBox="1">
            <a:spLocks noGrp="1"/>
          </p:cNvSpPr>
          <p:nvPr>
            <p:ph type="title" idx="4"/>
          </p:nvPr>
        </p:nvSpPr>
        <p:spPr>
          <a:xfrm>
            <a:off x="5191063" y="1380744"/>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24" name="Google Shape;724;p71"/>
          <p:cNvSpPr txBox="1">
            <a:spLocks noGrp="1"/>
          </p:cNvSpPr>
          <p:nvPr>
            <p:ph type="subTitle" idx="5"/>
          </p:nvPr>
        </p:nvSpPr>
        <p:spPr>
          <a:xfrm>
            <a:off x="5506513" y="2048256"/>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25" name="Google Shape;725;p71"/>
          <p:cNvSpPr txBox="1">
            <a:spLocks noGrp="1"/>
          </p:cNvSpPr>
          <p:nvPr>
            <p:ph type="title" idx="6"/>
          </p:nvPr>
        </p:nvSpPr>
        <p:spPr>
          <a:xfrm>
            <a:off x="6953064" y="1380744"/>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26" name="Google Shape;726;p71"/>
          <p:cNvSpPr txBox="1">
            <a:spLocks noGrp="1"/>
          </p:cNvSpPr>
          <p:nvPr>
            <p:ph type="subTitle" idx="7"/>
          </p:nvPr>
        </p:nvSpPr>
        <p:spPr>
          <a:xfrm>
            <a:off x="7268514" y="2048256"/>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27" name="Google Shape;727;p71"/>
          <p:cNvSpPr txBox="1">
            <a:spLocks noGrp="1"/>
          </p:cNvSpPr>
          <p:nvPr>
            <p:ph type="title" idx="8"/>
          </p:nvPr>
        </p:nvSpPr>
        <p:spPr>
          <a:xfrm>
            <a:off x="4267374" y="2746319"/>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28" name="Google Shape;728;p71"/>
          <p:cNvSpPr txBox="1">
            <a:spLocks noGrp="1"/>
          </p:cNvSpPr>
          <p:nvPr>
            <p:ph type="subTitle" idx="9"/>
          </p:nvPr>
        </p:nvSpPr>
        <p:spPr>
          <a:xfrm>
            <a:off x="4582824" y="3413831"/>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29" name="Google Shape;729;p71"/>
          <p:cNvSpPr txBox="1">
            <a:spLocks noGrp="1"/>
          </p:cNvSpPr>
          <p:nvPr>
            <p:ph type="title" idx="13"/>
          </p:nvPr>
        </p:nvSpPr>
        <p:spPr>
          <a:xfrm>
            <a:off x="6110513" y="2746319"/>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30" name="Google Shape;730;p71"/>
          <p:cNvSpPr txBox="1">
            <a:spLocks noGrp="1"/>
          </p:cNvSpPr>
          <p:nvPr>
            <p:ph type="subTitle" idx="14"/>
          </p:nvPr>
        </p:nvSpPr>
        <p:spPr>
          <a:xfrm>
            <a:off x="6425963" y="3413831"/>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1. Content Slide | Data Based | Neutral">
  <p:cSld name="CUSTOM_1_1_1_1_2_1_1">
    <p:bg>
      <p:bgPr>
        <a:solidFill>
          <a:schemeClr val="dk2"/>
        </a:solidFill>
        <a:effectLst/>
      </p:bgPr>
    </p:bg>
    <p:spTree>
      <p:nvGrpSpPr>
        <p:cNvPr id="1" name="Shape 731"/>
        <p:cNvGrpSpPr/>
        <p:nvPr/>
      </p:nvGrpSpPr>
      <p:grpSpPr>
        <a:xfrm>
          <a:off x="0" y="0"/>
          <a:ext cx="0" cy="0"/>
          <a:chOff x="0" y="0"/>
          <a:chExt cx="0" cy="0"/>
        </a:xfrm>
      </p:grpSpPr>
      <p:sp>
        <p:nvSpPr>
          <p:cNvPr id="732" name="Google Shape;732;p72"/>
          <p:cNvSpPr/>
          <p:nvPr/>
        </p:nvSpPr>
        <p:spPr>
          <a:xfrm>
            <a:off x="2290763" y="0"/>
            <a:ext cx="6853225" cy="5143500"/>
          </a:xfrm>
          <a:custGeom>
            <a:avLst/>
            <a:gdLst/>
            <a:ahLst/>
            <a:cxnLst/>
            <a:rect l="l" t="t" r="r" b="b"/>
            <a:pathLst>
              <a:path w="6853225" h="5143500" extrusionOk="0">
                <a:moveTo>
                  <a:pt x="899217" y="0"/>
                </a:moveTo>
                <a:lnTo>
                  <a:pt x="6853225" y="0"/>
                </a:lnTo>
                <a:lnTo>
                  <a:pt x="6853225"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33" name="Google Shape;733;p72"/>
          <p:cNvSpPr txBox="1">
            <a:spLocks noGrp="1"/>
          </p:cNvSpPr>
          <p:nvPr>
            <p:ph type="title"/>
          </p:nvPr>
        </p:nvSpPr>
        <p:spPr>
          <a:xfrm>
            <a:off x="545125" y="487300"/>
            <a:ext cx="17649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34" name="Google Shape;734;p72"/>
          <p:cNvSpPr txBox="1">
            <a:spLocks noGrp="1"/>
          </p:cNvSpPr>
          <p:nvPr>
            <p:ph type="subTitle" idx="1"/>
          </p:nvPr>
        </p:nvSpPr>
        <p:spPr>
          <a:xfrm>
            <a:off x="545125" y="2423160"/>
            <a:ext cx="17649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35" name="Google Shape;735;p7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36" name="Google Shape;736;p72"/>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737" name="Google Shape;737;p72"/>
          <p:cNvSpPr txBox="1">
            <a:spLocks noGrp="1"/>
          </p:cNvSpPr>
          <p:nvPr>
            <p:ph type="title" idx="2"/>
          </p:nvPr>
        </p:nvSpPr>
        <p:spPr>
          <a:xfrm>
            <a:off x="3429049" y="1380744"/>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38" name="Google Shape;738;p72"/>
          <p:cNvSpPr txBox="1">
            <a:spLocks noGrp="1"/>
          </p:cNvSpPr>
          <p:nvPr>
            <p:ph type="subTitle" idx="3"/>
          </p:nvPr>
        </p:nvSpPr>
        <p:spPr>
          <a:xfrm>
            <a:off x="3744499" y="2048256"/>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39" name="Google Shape;739;p72"/>
          <p:cNvSpPr txBox="1">
            <a:spLocks noGrp="1"/>
          </p:cNvSpPr>
          <p:nvPr>
            <p:ph type="title" idx="4"/>
          </p:nvPr>
        </p:nvSpPr>
        <p:spPr>
          <a:xfrm>
            <a:off x="5191063" y="1380744"/>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40" name="Google Shape;740;p72"/>
          <p:cNvSpPr txBox="1">
            <a:spLocks noGrp="1"/>
          </p:cNvSpPr>
          <p:nvPr>
            <p:ph type="subTitle" idx="5"/>
          </p:nvPr>
        </p:nvSpPr>
        <p:spPr>
          <a:xfrm>
            <a:off x="5506513" y="2048256"/>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41" name="Google Shape;741;p72"/>
          <p:cNvSpPr txBox="1">
            <a:spLocks noGrp="1"/>
          </p:cNvSpPr>
          <p:nvPr>
            <p:ph type="title" idx="6"/>
          </p:nvPr>
        </p:nvSpPr>
        <p:spPr>
          <a:xfrm>
            <a:off x="6953064" y="1380744"/>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42" name="Google Shape;742;p72"/>
          <p:cNvSpPr txBox="1">
            <a:spLocks noGrp="1"/>
          </p:cNvSpPr>
          <p:nvPr>
            <p:ph type="subTitle" idx="7"/>
          </p:nvPr>
        </p:nvSpPr>
        <p:spPr>
          <a:xfrm>
            <a:off x="7268514" y="2048256"/>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43" name="Google Shape;743;p72"/>
          <p:cNvSpPr txBox="1">
            <a:spLocks noGrp="1"/>
          </p:cNvSpPr>
          <p:nvPr>
            <p:ph type="title" idx="8"/>
          </p:nvPr>
        </p:nvSpPr>
        <p:spPr>
          <a:xfrm>
            <a:off x="4267374" y="2746319"/>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44" name="Google Shape;744;p72"/>
          <p:cNvSpPr txBox="1">
            <a:spLocks noGrp="1"/>
          </p:cNvSpPr>
          <p:nvPr>
            <p:ph type="subTitle" idx="9"/>
          </p:nvPr>
        </p:nvSpPr>
        <p:spPr>
          <a:xfrm>
            <a:off x="4582824" y="3413831"/>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
        <p:nvSpPr>
          <p:cNvPr id="745" name="Google Shape;745;p72"/>
          <p:cNvSpPr txBox="1">
            <a:spLocks noGrp="1"/>
          </p:cNvSpPr>
          <p:nvPr>
            <p:ph type="title" idx="13"/>
          </p:nvPr>
        </p:nvSpPr>
        <p:spPr>
          <a:xfrm>
            <a:off x="6110513" y="2746319"/>
            <a:ext cx="1645800" cy="5577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Inter SemiBold"/>
              <a:buNone/>
              <a:defRPr sz="3600">
                <a:latin typeface="Inter SemiBold"/>
                <a:ea typeface="Inter SemiBold"/>
                <a:cs typeface="Inter SemiBold"/>
                <a:sym typeface="Inter SemiBold"/>
              </a:defRPr>
            </a:lvl2pPr>
            <a:lvl3pPr lvl="2" algn="ctr" rtl="0">
              <a:spcBef>
                <a:spcPts val="0"/>
              </a:spcBef>
              <a:spcAft>
                <a:spcPts val="0"/>
              </a:spcAft>
              <a:buSzPts val="3600"/>
              <a:buFont typeface="Inter SemiBold"/>
              <a:buNone/>
              <a:defRPr sz="3600">
                <a:latin typeface="Inter SemiBold"/>
                <a:ea typeface="Inter SemiBold"/>
                <a:cs typeface="Inter SemiBold"/>
                <a:sym typeface="Inter SemiBold"/>
              </a:defRPr>
            </a:lvl3pPr>
            <a:lvl4pPr lvl="3" algn="ctr" rtl="0">
              <a:spcBef>
                <a:spcPts val="0"/>
              </a:spcBef>
              <a:spcAft>
                <a:spcPts val="0"/>
              </a:spcAft>
              <a:buSzPts val="3600"/>
              <a:buFont typeface="Inter SemiBold"/>
              <a:buNone/>
              <a:defRPr sz="3600">
                <a:latin typeface="Inter SemiBold"/>
                <a:ea typeface="Inter SemiBold"/>
                <a:cs typeface="Inter SemiBold"/>
                <a:sym typeface="Inter SemiBold"/>
              </a:defRPr>
            </a:lvl4pPr>
            <a:lvl5pPr lvl="4" algn="ctr" rtl="0">
              <a:spcBef>
                <a:spcPts val="0"/>
              </a:spcBef>
              <a:spcAft>
                <a:spcPts val="0"/>
              </a:spcAft>
              <a:buSzPts val="3600"/>
              <a:buFont typeface="Inter SemiBold"/>
              <a:buNone/>
              <a:defRPr sz="3600">
                <a:latin typeface="Inter SemiBold"/>
                <a:ea typeface="Inter SemiBold"/>
                <a:cs typeface="Inter SemiBold"/>
                <a:sym typeface="Inter SemiBold"/>
              </a:defRPr>
            </a:lvl5pPr>
            <a:lvl6pPr lvl="5" algn="ctr" rtl="0">
              <a:spcBef>
                <a:spcPts val="0"/>
              </a:spcBef>
              <a:spcAft>
                <a:spcPts val="0"/>
              </a:spcAft>
              <a:buSzPts val="3600"/>
              <a:buFont typeface="Inter SemiBold"/>
              <a:buNone/>
              <a:defRPr sz="3600">
                <a:latin typeface="Inter SemiBold"/>
                <a:ea typeface="Inter SemiBold"/>
                <a:cs typeface="Inter SemiBold"/>
                <a:sym typeface="Inter SemiBold"/>
              </a:defRPr>
            </a:lvl6pPr>
            <a:lvl7pPr lvl="6" algn="ctr" rtl="0">
              <a:spcBef>
                <a:spcPts val="0"/>
              </a:spcBef>
              <a:spcAft>
                <a:spcPts val="0"/>
              </a:spcAft>
              <a:buSzPts val="3600"/>
              <a:buFont typeface="Inter SemiBold"/>
              <a:buNone/>
              <a:defRPr sz="3600">
                <a:latin typeface="Inter SemiBold"/>
                <a:ea typeface="Inter SemiBold"/>
                <a:cs typeface="Inter SemiBold"/>
                <a:sym typeface="Inter SemiBold"/>
              </a:defRPr>
            </a:lvl7pPr>
            <a:lvl8pPr lvl="7" algn="ctr" rtl="0">
              <a:spcBef>
                <a:spcPts val="0"/>
              </a:spcBef>
              <a:spcAft>
                <a:spcPts val="0"/>
              </a:spcAft>
              <a:buSzPts val="3600"/>
              <a:buFont typeface="Inter SemiBold"/>
              <a:buNone/>
              <a:defRPr sz="3600">
                <a:latin typeface="Inter SemiBold"/>
                <a:ea typeface="Inter SemiBold"/>
                <a:cs typeface="Inter SemiBold"/>
                <a:sym typeface="Inter SemiBold"/>
              </a:defRPr>
            </a:lvl8pPr>
            <a:lvl9pPr lvl="8" algn="ctr" rtl="0">
              <a:spcBef>
                <a:spcPts val="0"/>
              </a:spcBef>
              <a:spcAft>
                <a:spcPts val="0"/>
              </a:spcAft>
              <a:buSzPts val="3600"/>
              <a:buFont typeface="Inter SemiBold"/>
              <a:buNone/>
              <a:defRPr sz="3600">
                <a:latin typeface="Inter SemiBold"/>
                <a:ea typeface="Inter SemiBold"/>
                <a:cs typeface="Inter SemiBold"/>
                <a:sym typeface="Inter SemiBold"/>
              </a:defRPr>
            </a:lvl9pPr>
          </a:lstStyle>
          <a:p>
            <a:endParaRPr/>
          </a:p>
        </p:txBody>
      </p:sp>
      <p:sp>
        <p:nvSpPr>
          <p:cNvPr id="746" name="Google Shape;746;p72"/>
          <p:cNvSpPr txBox="1">
            <a:spLocks noGrp="1"/>
          </p:cNvSpPr>
          <p:nvPr>
            <p:ph type="subTitle" idx="14"/>
          </p:nvPr>
        </p:nvSpPr>
        <p:spPr>
          <a:xfrm>
            <a:off x="6425963" y="3413831"/>
            <a:ext cx="1014900" cy="3291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None/>
              <a:defRPr sz="1000"/>
            </a:lvl1pPr>
            <a:lvl2pPr lvl="1" algn="ctr" rtl="0">
              <a:lnSpc>
                <a:spcPct val="115000"/>
              </a:lnSpc>
              <a:spcBef>
                <a:spcPts val="1000"/>
              </a:spcBef>
              <a:spcAft>
                <a:spcPts val="0"/>
              </a:spcAft>
              <a:buSzPts val="1400"/>
              <a:buFont typeface="Inter SemiBold"/>
              <a:buNone/>
              <a:defRPr>
                <a:latin typeface="Inter SemiBold"/>
                <a:ea typeface="Inter SemiBold"/>
                <a:cs typeface="Inter SemiBold"/>
                <a:sym typeface="Inter SemiBold"/>
              </a:defRPr>
            </a:lvl2pPr>
            <a:lvl3pPr lvl="2"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4pPr>
            <a:lvl5pPr lvl="4"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5pPr>
            <a:lvl6pPr lvl="5"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6pPr>
            <a:lvl7pPr lvl="6"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7pPr>
            <a:lvl8pPr lvl="7" algn="ctr" rtl="0">
              <a:lnSpc>
                <a:spcPct val="115000"/>
              </a:lnSpc>
              <a:spcBef>
                <a:spcPts val="1000"/>
              </a:spcBef>
              <a:spcAft>
                <a:spcPts val="0"/>
              </a:spcAft>
              <a:buSzPts val="1400"/>
              <a:buFont typeface="Inter SemiBold"/>
              <a:buNone/>
              <a:defRPr sz="1400">
                <a:latin typeface="Inter SemiBold"/>
                <a:ea typeface="Inter SemiBold"/>
                <a:cs typeface="Inter SemiBold"/>
                <a:sym typeface="Inter SemiBold"/>
              </a:defRPr>
            </a:lvl8pPr>
            <a:lvl9pPr lvl="8" algn="ctr" rtl="0">
              <a:lnSpc>
                <a:spcPct val="115000"/>
              </a:lnSpc>
              <a:spcBef>
                <a:spcPts val="1000"/>
              </a:spcBef>
              <a:spcAft>
                <a:spcPts val="1000"/>
              </a:spcAft>
              <a:buSzPts val="1400"/>
              <a:buFont typeface="Inter SemiBold"/>
              <a:buNone/>
              <a:defRPr sz="1400">
                <a:latin typeface="Inter SemiBold"/>
                <a:ea typeface="Inter SemiBold"/>
                <a:cs typeface="Inter SemiBold"/>
                <a:sym typeface="Inter SemiBold"/>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1. Content Slide | 40-60 Split">
  <p:cSld name="CUSTOM_1_1_1_1_1_3_2">
    <p:bg>
      <p:bgPr>
        <a:solidFill>
          <a:schemeClr val="dk2"/>
        </a:solidFill>
        <a:effectLst/>
      </p:bgPr>
    </p:bg>
    <p:spTree>
      <p:nvGrpSpPr>
        <p:cNvPr id="1" name="Shape 747"/>
        <p:cNvGrpSpPr/>
        <p:nvPr/>
      </p:nvGrpSpPr>
      <p:grpSpPr>
        <a:xfrm>
          <a:off x="0" y="0"/>
          <a:ext cx="0" cy="0"/>
          <a:chOff x="0" y="0"/>
          <a:chExt cx="0" cy="0"/>
        </a:xfrm>
      </p:grpSpPr>
      <p:sp>
        <p:nvSpPr>
          <p:cNvPr id="748" name="Google Shape;748;p73"/>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49" name="Google Shape;749;p73"/>
          <p:cNvSpPr txBox="1">
            <a:spLocks noGrp="1"/>
          </p:cNvSpPr>
          <p:nvPr>
            <p:ph type="title"/>
          </p:nvPr>
        </p:nvSpPr>
        <p:spPr>
          <a:xfrm>
            <a:off x="545125" y="487300"/>
            <a:ext cx="26244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50" name="Google Shape;750;p7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51" name="Google Shape;751;p73"/>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752" name="Google Shape;752;p73"/>
          <p:cNvSpPr txBox="1">
            <a:spLocks noGrp="1"/>
          </p:cNvSpPr>
          <p:nvPr>
            <p:ph type="subTitle" idx="1"/>
          </p:nvPr>
        </p:nvSpPr>
        <p:spPr>
          <a:xfrm>
            <a:off x="545125" y="2075688"/>
            <a:ext cx="26280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1. Content Slide | 40-60 Split | Long Copy">
  <p:cSld name="CUSTOM_1_1_1_1_1_3_2_2">
    <p:bg>
      <p:bgPr>
        <a:solidFill>
          <a:schemeClr val="dk2"/>
        </a:solidFill>
        <a:effectLst/>
      </p:bgPr>
    </p:bg>
    <p:spTree>
      <p:nvGrpSpPr>
        <p:cNvPr id="1" name="Shape 753"/>
        <p:cNvGrpSpPr/>
        <p:nvPr/>
      </p:nvGrpSpPr>
      <p:grpSpPr>
        <a:xfrm>
          <a:off x="0" y="0"/>
          <a:ext cx="0" cy="0"/>
          <a:chOff x="0" y="0"/>
          <a:chExt cx="0" cy="0"/>
        </a:xfrm>
      </p:grpSpPr>
      <p:sp>
        <p:nvSpPr>
          <p:cNvPr id="754" name="Google Shape;754;p74"/>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55" name="Google Shape;755;p74"/>
          <p:cNvSpPr txBox="1">
            <a:spLocks noGrp="1"/>
          </p:cNvSpPr>
          <p:nvPr>
            <p:ph type="title"/>
          </p:nvPr>
        </p:nvSpPr>
        <p:spPr>
          <a:xfrm>
            <a:off x="545125" y="1558200"/>
            <a:ext cx="2624400" cy="279600"/>
          </a:xfrm>
          <a:prstGeom prst="rect">
            <a:avLst/>
          </a:prstGeom>
        </p:spPr>
        <p:txBody>
          <a:bodyPr spcFirstLastPara="1" wrap="square" lIns="0" tIns="0" rIns="0" bIns="0" anchor="b" anchorCtr="0">
            <a:noAutofit/>
          </a:bodyPr>
          <a:lstStyle>
            <a:lvl1pPr lvl="0" rtl="0">
              <a:spcBef>
                <a:spcPts val="0"/>
              </a:spcBef>
              <a:spcAft>
                <a:spcPts val="0"/>
              </a:spcAft>
              <a:buSzPts val="2000"/>
              <a:buNone/>
              <a:defRPr sz="20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56" name="Google Shape;756;p7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57" name="Google Shape;757;p74"/>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758" name="Google Shape;758;p74"/>
          <p:cNvSpPr txBox="1">
            <a:spLocks noGrp="1"/>
          </p:cNvSpPr>
          <p:nvPr>
            <p:ph type="subTitle" idx="1"/>
          </p:nvPr>
        </p:nvSpPr>
        <p:spPr>
          <a:xfrm>
            <a:off x="545125" y="1993392"/>
            <a:ext cx="26280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guide id="2" orient="horz" pos="1158">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1. Content Slide | Funnel Chart">
  <p:cSld name="CUSTOM_1_1_1_1_1_3_2_2_2">
    <p:bg>
      <p:bgPr>
        <a:solidFill>
          <a:schemeClr val="dk2"/>
        </a:solidFill>
        <a:effectLst/>
      </p:bgPr>
    </p:bg>
    <p:spTree>
      <p:nvGrpSpPr>
        <p:cNvPr id="1" name="Shape 759"/>
        <p:cNvGrpSpPr/>
        <p:nvPr/>
      </p:nvGrpSpPr>
      <p:grpSpPr>
        <a:xfrm>
          <a:off x="0" y="0"/>
          <a:ext cx="0" cy="0"/>
          <a:chOff x="0" y="0"/>
          <a:chExt cx="0" cy="0"/>
        </a:xfrm>
      </p:grpSpPr>
      <p:sp>
        <p:nvSpPr>
          <p:cNvPr id="760" name="Google Shape;760;p75"/>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61" name="Google Shape;761;p75"/>
          <p:cNvSpPr txBox="1">
            <a:spLocks noGrp="1"/>
          </p:cNvSpPr>
          <p:nvPr>
            <p:ph type="title"/>
          </p:nvPr>
        </p:nvSpPr>
        <p:spPr>
          <a:xfrm>
            <a:off x="545125" y="3147500"/>
            <a:ext cx="2494200" cy="2796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62" name="Google Shape;762;p7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63" name="Google Shape;763;p75"/>
          <p:cNvPicPr preferRelativeResize="0"/>
          <p:nvPr/>
        </p:nvPicPr>
        <p:blipFill>
          <a:blip r:embed="rId2">
            <a:alphaModFix/>
          </a:blip>
          <a:stretch>
            <a:fillRect/>
          </a:stretch>
        </p:blipFill>
        <p:spPr>
          <a:xfrm>
            <a:off x="8318450" y="4809825"/>
            <a:ext cx="596956" cy="119400"/>
          </a:xfrm>
          <a:prstGeom prst="rect">
            <a:avLst/>
          </a:prstGeom>
          <a:noFill/>
          <a:ln>
            <a:noFill/>
          </a:ln>
        </p:spPr>
      </p:pic>
      <p:grpSp>
        <p:nvGrpSpPr>
          <p:cNvPr id="764" name="Google Shape;764;p75"/>
          <p:cNvGrpSpPr/>
          <p:nvPr/>
        </p:nvGrpSpPr>
        <p:grpSpPr>
          <a:xfrm rot="5400000">
            <a:off x="5364795" y="327498"/>
            <a:ext cx="256204" cy="1833603"/>
            <a:chOff x="552438" y="1937542"/>
            <a:chExt cx="329100" cy="2355604"/>
          </a:xfrm>
        </p:grpSpPr>
        <p:cxnSp>
          <p:nvCxnSpPr>
            <p:cNvPr id="765" name="Google Shape;765;p75"/>
            <p:cNvCxnSpPr/>
            <p:nvPr/>
          </p:nvCxnSpPr>
          <p:spPr>
            <a:xfrm rot="10800000">
              <a:off x="717000" y="2233646"/>
              <a:ext cx="0" cy="2059500"/>
            </a:xfrm>
            <a:prstGeom prst="straightConnector1">
              <a:avLst/>
            </a:prstGeom>
            <a:noFill/>
            <a:ln w="19050" cap="flat" cmpd="sng">
              <a:solidFill>
                <a:schemeClr val="accent4"/>
              </a:solidFill>
              <a:prstDash val="solid"/>
              <a:round/>
              <a:headEnd type="none" w="med" len="med"/>
              <a:tailEnd type="none" w="med" len="med"/>
            </a:ln>
          </p:spPr>
        </p:cxnSp>
        <p:sp>
          <p:nvSpPr>
            <p:cNvPr id="766" name="Google Shape;766;p75"/>
            <p:cNvSpPr/>
            <p:nvPr/>
          </p:nvSpPr>
          <p:spPr>
            <a:xfrm rot="-5400000">
              <a:off x="552438" y="1937542"/>
              <a:ext cx="329100" cy="329100"/>
            </a:xfrm>
            <a:prstGeom prst="ellipse">
              <a:avLst/>
            </a:prstGeom>
            <a:solidFill>
              <a:schemeClr val="accent4"/>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lt1"/>
                  </a:solidFill>
                  <a:latin typeface="Inter SemiBold"/>
                  <a:ea typeface="Inter SemiBold"/>
                  <a:cs typeface="Inter SemiBold"/>
                  <a:sym typeface="Inter SemiBold"/>
                </a:rPr>
                <a:t>1</a:t>
              </a:r>
              <a:endParaRPr sz="1200">
                <a:solidFill>
                  <a:schemeClr val="lt1"/>
                </a:solidFill>
                <a:latin typeface="Inter SemiBold"/>
                <a:ea typeface="Inter SemiBold"/>
                <a:cs typeface="Inter SemiBold"/>
                <a:sym typeface="Inter SemiBold"/>
              </a:endParaRPr>
            </a:p>
          </p:txBody>
        </p:sp>
      </p:grpSp>
      <p:grpSp>
        <p:nvGrpSpPr>
          <p:cNvPr id="767" name="Google Shape;767;p75"/>
          <p:cNvGrpSpPr/>
          <p:nvPr/>
        </p:nvGrpSpPr>
        <p:grpSpPr>
          <a:xfrm rot="5400000">
            <a:off x="5364795" y="1289060"/>
            <a:ext cx="256204" cy="1833603"/>
            <a:chOff x="552438" y="1937542"/>
            <a:chExt cx="329100" cy="2355604"/>
          </a:xfrm>
        </p:grpSpPr>
        <p:cxnSp>
          <p:nvCxnSpPr>
            <p:cNvPr id="768" name="Google Shape;768;p75"/>
            <p:cNvCxnSpPr/>
            <p:nvPr/>
          </p:nvCxnSpPr>
          <p:spPr>
            <a:xfrm rot="10800000">
              <a:off x="717000" y="2233646"/>
              <a:ext cx="0" cy="2059500"/>
            </a:xfrm>
            <a:prstGeom prst="straightConnector1">
              <a:avLst/>
            </a:prstGeom>
            <a:noFill/>
            <a:ln w="19050" cap="flat" cmpd="sng">
              <a:solidFill>
                <a:schemeClr val="accent6"/>
              </a:solidFill>
              <a:prstDash val="solid"/>
              <a:round/>
              <a:headEnd type="none" w="med" len="med"/>
              <a:tailEnd type="none" w="med" len="med"/>
            </a:ln>
          </p:spPr>
        </p:cxnSp>
        <p:sp>
          <p:nvSpPr>
            <p:cNvPr id="769" name="Google Shape;769;p75"/>
            <p:cNvSpPr/>
            <p:nvPr/>
          </p:nvSpPr>
          <p:spPr>
            <a:xfrm rot="-5400000">
              <a:off x="552438" y="1937542"/>
              <a:ext cx="329100" cy="329100"/>
            </a:xfrm>
            <a:prstGeom prst="ellipse">
              <a:avLst/>
            </a:prstGeom>
            <a:solidFill>
              <a:schemeClr val="accent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lt1"/>
                  </a:solidFill>
                  <a:latin typeface="Inter SemiBold"/>
                  <a:ea typeface="Inter SemiBold"/>
                  <a:cs typeface="Inter SemiBold"/>
                  <a:sym typeface="Inter SemiBold"/>
                </a:rPr>
                <a:t>2</a:t>
              </a:r>
              <a:endParaRPr sz="1200">
                <a:solidFill>
                  <a:schemeClr val="lt1"/>
                </a:solidFill>
                <a:latin typeface="Inter SemiBold"/>
                <a:ea typeface="Inter SemiBold"/>
                <a:cs typeface="Inter SemiBold"/>
                <a:sym typeface="Inter SemiBold"/>
              </a:endParaRPr>
            </a:p>
          </p:txBody>
        </p:sp>
      </p:grpSp>
      <p:grpSp>
        <p:nvGrpSpPr>
          <p:cNvPr id="770" name="Google Shape;770;p75"/>
          <p:cNvGrpSpPr/>
          <p:nvPr/>
        </p:nvGrpSpPr>
        <p:grpSpPr>
          <a:xfrm rot="5400000">
            <a:off x="5533722" y="2418612"/>
            <a:ext cx="256204" cy="1495749"/>
            <a:chOff x="552438" y="2015651"/>
            <a:chExt cx="329100" cy="1921568"/>
          </a:xfrm>
        </p:grpSpPr>
        <p:cxnSp>
          <p:nvCxnSpPr>
            <p:cNvPr id="771" name="Google Shape;771;p75"/>
            <p:cNvCxnSpPr/>
            <p:nvPr/>
          </p:nvCxnSpPr>
          <p:spPr>
            <a:xfrm rot="-5400000">
              <a:off x="-134711" y="3085519"/>
              <a:ext cx="1703400" cy="0"/>
            </a:xfrm>
            <a:prstGeom prst="straightConnector1">
              <a:avLst/>
            </a:prstGeom>
            <a:noFill/>
            <a:ln w="19050" cap="flat" cmpd="sng">
              <a:solidFill>
                <a:schemeClr val="accent3"/>
              </a:solidFill>
              <a:prstDash val="solid"/>
              <a:round/>
              <a:headEnd type="none" w="med" len="med"/>
              <a:tailEnd type="none" w="med" len="med"/>
            </a:ln>
          </p:spPr>
        </p:cxnSp>
        <p:sp>
          <p:nvSpPr>
            <p:cNvPr id="772" name="Google Shape;772;p75"/>
            <p:cNvSpPr/>
            <p:nvPr/>
          </p:nvSpPr>
          <p:spPr>
            <a:xfrm rot="-5400000">
              <a:off x="552438" y="2015651"/>
              <a:ext cx="329100" cy="329100"/>
            </a:xfrm>
            <a:prstGeom prst="ellipse">
              <a:avLst/>
            </a:prstGeom>
            <a:solidFill>
              <a:schemeClr val="accent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dk1"/>
                  </a:solidFill>
                  <a:latin typeface="Inter SemiBold"/>
                  <a:ea typeface="Inter SemiBold"/>
                  <a:cs typeface="Inter SemiBold"/>
                  <a:sym typeface="Inter SemiBold"/>
                </a:rPr>
                <a:t>3</a:t>
              </a:r>
              <a:endParaRPr sz="1200">
                <a:solidFill>
                  <a:schemeClr val="dk1"/>
                </a:solidFill>
                <a:latin typeface="Inter SemiBold"/>
                <a:ea typeface="Inter SemiBold"/>
                <a:cs typeface="Inter SemiBold"/>
                <a:sym typeface="Inter SemiBold"/>
              </a:endParaRPr>
            </a:p>
          </p:txBody>
        </p:sp>
      </p:grpSp>
      <p:grpSp>
        <p:nvGrpSpPr>
          <p:cNvPr id="773" name="Google Shape;773;p75"/>
          <p:cNvGrpSpPr/>
          <p:nvPr/>
        </p:nvGrpSpPr>
        <p:grpSpPr>
          <a:xfrm rot="5400000">
            <a:off x="5571735" y="3340837"/>
            <a:ext cx="256204" cy="1419724"/>
            <a:chOff x="552438" y="2015651"/>
            <a:chExt cx="329100" cy="1823900"/>
          </a:xfrm>
        </p:grpSpPr>
        <p:cxnSp>
          <p:nvCxnSpPr>
            <p:cNvPr id="774" name="Google Shape;774;p75"/>
            <p:cNvCxnSpPr/>
            <p:nvPr/>
          </p:nvCxnSpPr>
          <p:spPr>
            <a:xfrm rot="-5400000">
              <a:off x="-85961" y="3036601"/>
              <a:ext cx="1605900" cy="0"/>
            </a:xfrm>
            <a:prstGeom prst="straightConnector1">
              <a:avLst/>
            </a:prstGeom>
            <a:noFill/>
            <a:ln w="19050" cap="flat" cmpd="sng">
              <a:solidFill>
                <a:schemeClr val="accent1"/>
              </a:solidFill>
              <a:prstDash val="solid"/>
              <a:round/>
              <a:headEnd type="none" w="med" len="med"/>
              <a:tailEnd type="none" w="med" len="med"/>
            </a:ln>
          </p:spPr>
        </p:cxnSp>
        <p:sp>
          <p:nvSpPr>
            <p:cNvPr id="775" name="Google Shape;775;p75"/>
            <p:cNvSpPr/>
            <p:nvPr/>
          </p:nvSpPr>
          <p:spPr>
            <a:xfrm rot="-5400000">
              <a:off x="552438" y="2015651"/>
              <a:ext cx="329100" cy="3291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a:solidFill>
                    <a:schemeClr val="dk1"/>
                  </a:solidFill>
                  <a:latin typeface="Inter SemiBold"/>
                  <a:ea typeface="Inter SemiBold"/>
                  <a:cs typeface="Inter SemiBold"/>
                  <a:sym typeface="Inter SemiBold"/>
                </a:rPr>
                <a:t>4</a:t>
              </a:r>
              <a:endParaRPr sz="1200">
                <a:solidFill>
                  <a:schemeClr val="dk1"/>
                </a:solidFill>
                <a:latin typeface="Inter SemiBold"/>
                <a:ea typeface="Inter SemiBold"/>
                <a:cs typeface="Inter SemiBold"/>
                <a:sym typeface="Inter SemiBold"/>
              </a:endParaRPr>
            </a:p>
          </p:txBody>
        </p:sp>
      </p:grpSp>
      <p:grpSp>
        <p:nvGrpSpPr>
          <p:cNvPr id="776" name="Google Shape;776;p75"/>
          <p:cNvGrpSpPr/>
          <p:nvPr/>
        </p:nvGrpSpPr>
        <p:grpSpPr>
          <a:xfrm>
            <a:off x="4357919" y="776681"/>
            <a:ext cx="1525852" cy="3679994"/>
            <a:chOff x="3009900" y="934475"/>
            <a:chExt cx="1295400" cy="3124199"/>
          </a:xfrm>
        </p:grpSpPr>
        <p:sp>
          <p:nvSpPr>
            <p:cNvPr id="777" name="Google Shape;777;p75"/>
            <p:cNvSpPr/>
            <p:nvPr/>
          </p:nvSpPr>
          <p:spPr>
            <a:xfrm>
              <a:off x="3009900" y="1770127"/>
              <a:ext cx="1149502" cy="778675"/>
            </a:xfrm>
            <a:custGeom>
              <a:avLst/>
              <a:gdLst/>
              <a:ahLst/>
              <a:cxnLst/>
              <a:rect l="l" t="t" r="r" b="b"/>
              <a:pathLst>
                <a:path w="1149502" h="778675" extrusionOk="0">
                  <a:moveTo>
                    <a:pt x="0" y="0"/>
                  </a:moveTo>
                  <a:lnTo>
                    <a:pt x="0" y="778676"/>
                  </a:lnTo>
                  <a:lnTo>
                    <a:pt x="1013532" y="778676"/>
                  </a:lnTo>
                  <a:lnTo>
                    <a:pt x="1149502"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78" name="Google Shape;778;p75"/>
            <p:cNvSpPr/>
            <p:nvPr/>
          </p:nvSpPr>
          <p:spPr>
            <a:xfrm>
              <a:off x="3009900" y="934475"/>
              <a:ext cx="1295400" cy="778675"/>
            </a:xfrm>
            <a:custGeom>
              <a:avLst/>
              <a:gdLst/>
              <a:ahLst/>
              <a:cxnLst/>
              <a:rect l="l" t="t" r="r" b="b"/>
              <a:pathLst>
                <a:path w="1295400" h="778675" extrusionOk="0">
                  <a:moveTo>
                    <a:pt x="1159430" y="778676"/>
                  </a:moveTo>
                  <a:lnTo>
                    <a:pt x="1295400" y="0"/>
                  </a:lnTo>
                  <a:lnTo>
                    <a:pt x="0" y="0"/>
                  </a:lnTo>
                  <a:lnTo>
                    <a:pt x="0" y="778676"/>
                  </a:lnTo>
                  <a:lnTo>
                    <a:pt x="1159430" y="77867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79" name="Google Shape;779;p75"/>
            <p:cNvSpPr/>
            <p:nvPr/>
          </p:nvSpPr>
          <p:spPr>
            <a:xfrm>
              <a:off x="3009900" y="3422439"/>
              <a:ext cx="860920" cy="636235"/>
            </a:xfrm>
            <a:custGeom>
              <a:avLst/>
              <a:gdLst/>
              <a:ahLst/>
              <a:cxnLst/>
              <a:rect l="l" t="t" r="r" b="b"/>
              <a:pathLst>
                <a:path w="860920" h="636235" extrusionOk="0">
                  <a:moveTo>
                    <a:pt x="0" y="0"/>
                  </a:moveTo>
                  <a:lnTo>
                    <a:pt x="0" y="636235"/>
                  </a:lnTo>
                  <a:lnTo>
                    <a:pt x="749819" y="636235"/>
                  </a:lnTo>
                  <a:lnTo>
                    <a:pt x="860921"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80" name="Google Shape;780;p75"/>
            <p:cNvSpPr/>
            <p:nvPr/>
          </p:nvSpPr>
          <p:spPr>
            <a:xfrm>
              <a:off x="3009900" y="2605779"/>
              <a:ext cx="1003509" cy="759683"/>
            </a:xfrm>
            <a:custGeom>
              <a:avLst/>
              <a:gdLst/>
              <a:ahLst/>
              <a:cxnLst/>
              <a:rect l="l" t="t" r="r" b="b"/>
              <a:pathLst>
                <a:path w="1003509" h="759683" extrusionOk="0">
                  <a:moveTo>
                    <a:pt x="870849" y="759684"/>
                  </a:moveTo>
                  <a:lnTo>
                    <a:pt x="1003510" y="0"/>
                  </a:lnTo>
                  <a:lnTo>
                    <a:pt x="0" y="0"/>
                  </a:lnTo>
                  <a:lnTo>
                    <a:pt x="0" y="759684"/>
                  </a:lnTo>
                  <a:lnTo>
                    <a:pt x="870849" y="75968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grpSp>
      <p:sp>
        <p:nvSpPr>
          <p:cNvPr id="781" name="Google Shape;781;p75"/>
          <p:cNvSpPr txBox="1">
            <a:spLocks noGrp="1"/>
          </p:cNvSpPr>
          <p:nvPr>
            <p:ph type="subTitle" idx="1"/>
          </p:nvPr>
        </p:nvSpPr>
        <p:spPr>
          <a:xfrm>
            <a:off x="6492250" y="1097275"/>
            <a:ext cx="2106600" cy="146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782" name="Google Shape;782;p75"/>
          <p:cNvSpPr txBox="1">
            <a:spLocks noGrp="1"/>
          </p:cNvSpPr>
          <p:nvPr>
            <p:ph type="subTitle" idx="2"/>
          </p:nvPr>
        </p:nvSpPr>
        <p:spPr>
          <a:xfrm>
            <a:off x="6492250" y="1289300"/>
            <a:ext cx="2106600" cy="1194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783" name="Google Shape;783;p75"/>
          <p:cNvSpPr txBox="1">
            <a:spLocks noGrp="1"/>
          </p:cNvSpPr>
          <p:nvPr>
            <p:ph type="subTitle" idx="3"/>
          </p:nvPr>
        </p:nvSpPr>
        <p:spPr>
          <a:xfrm>
            <a:off x="6492250" y="2039112"/>
            <a:ext cx="2106600" cy="146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784" name="Google Shape;784;p75"/>
          <p:cNvSpPr txBox="1">
            <a:spLocks noGrp="1"/>
          </p:cNvSpPr>
          <p:nvPr>
            <p:ph type="subTitle" idx="4"/>
          </p:nvPr>
        </p:nvSpPr>
        <p:spPr>
          <a:xfrm>
            <a:off x="6492250" y="2221992"/>
            <a:ext cx="2106600" cy="1194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785" name="Google Shape;785;p75"/>
          <p:cNvSpPr txBox="1">
            <a:spLocks noGrp="1"/>
          </p:cNvSpPr>
          <p:nvPr>
            <p:ph type="subTitle" idx="5"/>
          </p:nvPr>
        </p:nvSpPr>
        <p:spPr>
          <a:xfrm>
            <a:off x="6492250" y="2999232"/>
            <a:ext cx="2106600" cy="146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786" name="Google Shape;786;p75"/>
          <p:cNvSpPr txBox="1">
            <a:spLocks noGrp="1"/>
          </p:cNvSpPr>
          <p:nvPr>
            <p:ph type="subTitle" idx="6"/>
          </p:nvPr>
        </p:nvSpPr>
        <p:spPr>
          <a:xfrm>
            <a:off x="6492250" y="3191256"/>
            <a:ext cx="2106600" cy="1194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787" name="Google Shape;787;p75"/>
          <p:cNvSpPr txBox="1">
            <a:spLocks noGrp="1"/>
          </p:cNvSpPr>
          <p:nvPr>
            <p:ph type="subTitle" idx="7"/>
          </p:nvPr>
        </p:nvSpPr>
        <p:spPr>
          <a:xfrm>
            <a:off x="6492250" y="3904488"/>
            <a:ext cx="2106600" cy="1467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000"/>
              <a:buNone/>
              <a:defRPr sz="1000"/>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788" name="Google Shape;788;p75"/>
          <p:cNvSpPr txBox="1">
            <a:spLocks noGrp="1"/>
          </p:cNvSpPr>
          <p:nvPr>
            <p:ph type="subTitle" idx="8"/>
          </p:nvPr>
        </p:nvSpPr>
        <p:spPr>
          <a:xfrm>
            <a:off x="6492250" y="4087368"/>
            <a:ext cx="2106600" cy="119400"/>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700"/>
              <a:buFont typeface="Inter"/>
              <a:buNone/>
              <a:defRPr sz="700">
                <a:latin typeface="Inter"/>
                <a:ea typeface="Inter"/>
                <a:cs typeface="Inter"/>
                <a:sym typeface="Inter"/>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a:lvl3pPr>
            <a:lvl4pPr lvl="3" rtl="0">
              <a:lnSpc>
                <a:spcPct val="115000"/>
              </a:lnSpc>
              <a:spcBef>
                <a:spcPts val="0"/>
              </a:spcBef>
              <a:spcAft>
                <a:spcPts val="0"/>
              </a:spcAft>
              <a:buSzPts val="1000"/>
              <a:buNone/>
              <a:defRPr sz="1000"/>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1. Content Slide | 40-60 Split | Chart Title">
  <p:cSld name="CUSTOM_1_1_1_1_1_3_2_1">
    <p:bg>
      <p:bgPr>
        <a:solidFill>
          <a:schemeClr val="dk2"/>
        </a:solidFill>
        <a:effectLst/>
      </p:bgPr>
    </p:bg>
    <p:spTree>
      <p:nvGrpSpPr>
        <p:cNvPr id="1" name="Shape 789"/>
        <p:cNvGrpSpPr/>
        <p:nvPr/>
      </p:nvGrpSpPr>
      <p:grpSpPr>
        <a:xfrm>
          <a:off x="0" y="0"/>
          <a:ext cx="0" cy="0"/>
          <a:chOff x="0" y="0"/>
          <a:chExt cx="0" cy="0"/>
        </a:xfrm>
      </p:grpSpPr>
      <p:sp>
        <p:nvSpPr>
          <p:cNvPr id="790" name="Google Shape;790;p76"/>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91" name="Google Shape;791;p76"/>
          <p:cNvSpPr txBox="1">
            <a:spLocks noGrp="1"/>
          </p:cNvSpPr>
          <p:nvPr>
            <p:ph type="title"/>
          </p:nvPr>
        </p:nvSpPr>
        <p:spPr>
          <a:xfrm>
            <a:off x="545125" y="487300"/>
            <a:ext cx="26244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92" name="Google Shape;792;p7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93" name="Google Shape;793;p76"/>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794" name="Google Shape;794;p76"/>
          <p:cNvSpPr txBox="1">
            <a:spLocks noGrp="1"/>
          </p:cNvSpPr>
          <p:nvPr>
            <p:ph type="subTitle" idx="1"/>
          </p:nvPr>
        </p:nvSpPr>
        <p:spPr>
          <a:xfrm>
            <a:off x="545125" y="2075688"/>
            <a:ext cx="26280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795" name="Google Shape;795;p76"/>
          <p:cNvSpPr txBox="1">
            <a:spLocks noGrp="1"/>
          </p:cNvSpPr>
          <p:nvPr>
            <p:ph type="subTitle" idx="2"/>
          </p:nvPr>
        </p:nvSpPr>
        <p:spPr>
          <a:xfrm>
            <a:off x="4169675" y="487294"/>
            <a:ext cx="4261200" cy="3243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algn="ctr" rtl="0">
              <a:spcBef>
                <a:spcPts val="1000"/>
              </a:spcBef>
              <a:spcAft>
                <a:spcPts val="0"/>
              </a:spcAft>
              <a:buSzPts val="1400"/>
              <a:buNone/>
              <a:defRPr/>
            </a:lvl2pPr>
            <a:lvl3pPr lvl="2" algn="ctr" rtl="0">
              <a:spcBef>
                <a:spcPts val="1000"/>
              </a:spcBef>
              <a:spcAft>
                <a:spcPts val="0"/>
              </a:spcAft>
              <a:buSzPts val="1400"/>
              <a:buNone/>
              <a:defRPr sz="1400"/>
            </a:lvl3pPr>
            <a:lvl4pPr lvl="3" algn="ctr" rtl="0">
              <a:spcBef>
                <a:spcPts val="1000"/>
              </a:spcBef>
              <a:spcAft>
                <a:spcPts val="0"/>
              </a:spcAft>
              <a:buSzPts val="1400"/>
              <a:buNone/>
              <a:defRPr sz="1400"/>
            </a:lvl4pPr>
            <a:lvl5pPr lvl="4" algn="ctr" rtl="0">
              <a:spcBef>
                <a:spcPts val="1000"/>
              </a:spcBef>
              <a:spcAft>
                <a:spcPts val="0"/>
              </a:spcAft>
              <a:buSzPts val="1400"/>
              <a:buNone/>
              <a:defRPr sz="1400"/>
            </a:lvl5pPr>
            <a:lvl6pPr lvl="5" algn="ctr" rtl="0">
              <a:spcBef>
                <a:spcPts val="1000"/>
              </a:spcBef>
              <a:spcAft>
                <a:spcPts val="0"/>
              </a:spcAft>
              <a:buSzPts val="1400"/>
              <a:buNone/>
              <a:defRPr sz="1400"/>
            </a:lvl6pPr>
            <a:lvl7pPr lvl="6" algn="ctr" rtl="0">
              <a:spcBef>
                <a:spcPts val="1000"/>
              </a:spcBef>
              <a:spcAft>
                <a:spcPts val="0"/>
              </a:spcAft>
              <a:buSzPts val="1400"/>
              <a:buNone/>
              <a:defRPr sz="1400"/>
            </a:lvl7pPr>
            <a:lvl8pPr lvl="7" algn="ctr" rtl="0">
              <a:spcBef>
                <a:spcPts val="1000"/>
              </a:spcBef>
              <a:spcAft>
                <a:spcPts val="0"/>
              </a:spcAft>
              <a:buSzPts val="1400"/>
              <a:buNone/>
              <a:defRPr sz="1400"/>
            </a:lvl8pPr>
            <a:lvl9pPr lvl="8" algn="ctr" rtl="0">
              <a:spcBef>
                <a:spcPts val="1000"/>
              </a:spcBef>
              <a:spcAft>
                <a:spcPts val="100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1. Content Slide | 40-60 Split | Chart Title | Long Copy">
  <p:cSld name="CUSTOM_1_1_1_1_1_3_2_1_1">
    <p:bg>
      <p:bgPr>
        <a:solidFill>
          <a:schemeClr val="dk2"/>
        </a:solidFill>
        <a:effectLst/>
      </p:bgPr>
    </p:bg>
    <p:spTree>
      <p:nvGrpSpPr>
        <p:cNvPr id="1" name="Shape 796"/>
        <p:cNvGrpSpPr/>
        <p:nvPr/>
      </p:nvGrpSpPr>
      <p:grpSpPr>
        <a:xfrm>
          <a:off x="0" y="0"/>
          <a:ext cx="0" cy="0"/>
          <a:chOff x="0" y="0"/>
          <a:chExt cx="0" cy="0"/>
        </a:xfrm>
      </p:grpSpPr>
      <p:sp>
        <p:nvSpPr>
          <p:cNvPr id="797" name="Google Shape;797;p77"/>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798" name="Google Shape;798;p77"/>
          <p:cNvSpPr txBox="1">
            <a:spLocks noGrp="1"/>
          </p:cNvSpPr>
          <p:nvPr>
            <p:ph type="title"/>
          </p:nvPr>
        </p:nvSpPr>
        <p:spPr>
          <a:xfrm>
            <a:off x="545125" y="1558200"/>
            <a:ext cx="2624400" cy="279600"/>
          </a:xfrm>
          <a:prstGeom prst="rect">
            <a:avLst/>
          </a:prstGeom>
        </p:spPr>
        <p:txBody>
          <a:bodyPr spcFirstLastPara="1" wrap="square" lIns="0" tIns="0" rIns="0" bIns="0" anchor="b" anchorCtr="0">
            <a:noAutofit/>
          </a:bodyPr>
          <a:lstStyle>
            <a:lvl1pPr lvl="0" rtl="0">
              <a:spcBef>
                <a:spcPts val="0"/>
              </a:spcBef>
              <a:spcAft>
                <a:spcPts val="0"/>
              </a:spcAft>
              <a:buSzPts val="2000"/>
              <a:buNone/>
              <a:defRPr sz="20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799" name="Google Shape;799;p77"/>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00" name="Google Shape;800;p77"/>
          <p:cNvPicPr preferRelativeResize="0"/>
          <p:nvPr/>
        </p:nvPicPr>
        <p:blipFill>
          <a:blip r:embed="rId2">
            <a:alphaModFix/>
          </a:blip>
          <a:stretch>
            <a:fillRect/>
          </a:stretch>
        </p:blipFill>
        <p:spPr>
          <a:xfrm>
            <a:off x="8318450" y="4809825"/>
            <a:ext cx="596956" cy="119400"/>
          </a:xfrm>
          <a:prstGeom prst="rect">
            <a:avLst/>
          </a:prstGeom>
          <a:noFill/>
          <a:ln>
            <a:noFill/>
          </a:ln>
        </p:spPr>
      </p:pic>
      <p:sp>
        <p:nvSpPr>
          <p:cNvPr id="801" name="Google Shape;801;p77"/>
          <p:cNvSpPr txBox="1">
            <a:spLocks noGrp="1"/>
          </p:cNvSpPr>
          <p:nvPr>
            <p:ph type="subTitle" idx="1"/>
          </p:nvPr>
        </p:nvSpPr>
        <p:spPr>
          <a:xfrm>
            <a:off x="545125" y="1993392"/>
            <a:ext cx="2628000" cy="16338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802" name="Google Shape;802;p77"/>
          <p:cNvSpPr txBox="1">
            <a:spLocks noGrp="1"/>
          </p:cNvSpPr>
          <p:nvPr>
            <p:ph type="subTitle" idx="2"/>
          </p:nvPr>
        </p:nvSpPr>
        <p:spPr>
          <a:xfrm>
            <a:off x="4169675" y="487294"/>
            <a:ext cx="4261200" cy="324300"/>
          </a:xfrm>
          <a:prstGeom prst="rect">
            <a:avLst/>
          </a:prstGeom>
        </p:spPr>
        <p:txBody>
          <a:bodyPr spcFirstLastPara="1" wrap="square" lIns="0" tIns="0" rIns="0" bIns="0" anchor="t" anchorCtr="0">
            <a:spAutoFit/>
          </a:bodyPr>
          <a:lstStyle>
            <a:lvl1pPr lvl="0" algn="ctr" rtl="0">
              <a:lnSpc>
                <a:spcPct val="115000"/>
              </a:lnSpc>
              <a:spcBef>
                <a:spcPts val="0"/>
              </a:spcBef>
              <a:spcAft>
                <a:spcPts val="0"/>
              </a:spcAft>
              <a:buSzPts val="1000"/>
              <a:buFont typeface="Inter"/>
              <a:buNone/>
              <a:defRPr sz="1000">
                <a:latin typeface="Inter"/>
                <a:ea typeface="Inter"/>
                <a:cs typeface="Inter"/>
                <a:sym typeface="Inter"/>
              </a:defRPr>
            </a:lvl1pPr>
            <a:lvl2pPr lvl="1" algn="ctr" rtl="0">
              <a:spcBef>
                <a:spcPts val="1000"/>
              </a:spcBef>
              <a:spcAft>
                <a:spcPts val="0"/>
              </a:spcAft>
              <a:buSzPts val="1400"/>
              <a:buNone/>
              <a:defRPr/>
            </a:lvl2pPr>
            <a:lvl3pPr lvl="2" algn="ctr" rtl="0">
              <a:spcBef>
                <a:spcPts val="1000"/>
              </a:spcBef>
              <a:spcAft>
                <a:spcPts val="0"/>
              </a:spcAft>
              <a:buSzPts val="1400"/>
              <a:buNone/>
              <a:defRPr sz="1400"/>
            </a:lvl3pPr>
            <a:lvl4pPr lvl="3" algn="ctr" rtl="0">
              <a:spcBef>
                <a:spcPts val="1000"/>
              </a:spcBef>
              <a:spcAft>
                <a:spcPts val="0"/>
              </a:spcAft>
              <a:buSzPts val="1400"/>
              <a:buNone/>
              <a:defRPr sz="1400"/>
            </a:lvl4pPr>
            <a:lvl5pPr lvl="4" algn="ctr" rtl="0">
              <a:spcBef>
                <a:spcPts val="1000"/>
              </a:spcBef>
              <a:spcAft>
                <a:spcPts val="0"/>
              </a:spcAft>
              <a:buSzPts val="1400"/>
              <a:buNone/>
              <a:defRPr sz="1400"/>
            </a:lvl5pPr>
            <a:lvl6pPr lvl="5" algn="ctr" rtl="0">
              <a:spcBef>
                <a:spcPts val="1000"/>
              </a:spcBef>
              <a:spcAft>
                <a:spcPts val="0"/>
              </a:spcAft>
              <a:buSzPts val="1400"/>
              <a:buNone/>
              <a:defRPr sz="1400"/>
            </a:lvl6pPr>
            <a:lvl7pPr lvl="6" algn="ctr" rtl="0">
              <a:spcBef>
                <a:spcPts val="1000"/>
              </a:spcBef>
              <a:spcAft>
                <a:spcPts val="0"/>
              </a:spcAft>
              <a:buSzPts val="1400"/>
              <a:buNone/>
              <a:defRPr sz="1400"/>
            </a:lvl7pPr>
            <a:lvl8pPr lvl="7" algn="ctr" rtl="0">
              <a:spcBef>
                <a:spcPts val="1000"/>
              </a:spcBef>
              <a:spcAft>
                <a:spcPts val="0"/>
              </a:spcAft>
              <a:buSzPts val="1400"/>
              <a:buNone/>
              <a:defRPr sz="1400"/>
            </a:lvl8pPr>
            <a:lvl9pPr lvl="8" algn="ctr" rtl="0">
              <a:spcBef>
                <a:spcPts val="1000"/>
              </a:spcBef>
              <a:spcAft>
                <a:spcPts val="100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4. Split Slide B | Multi Purpose Text Gesture | 1 Cyan">
  <p:cSld name="CUSTOM_1_1_1_1_1_3_1_1">
    <p:bg>
      <p:bgPr>
        <a:solidFill>
          <a:schemeClr val="accent3"/>
        </a:solidFill>
        <a:effectLst/>
      </p:bgPr>
    </p:bg>
    <p:spTree>
      <p:nvGrpSpPr>
        <p:cNvPr id="1" name="Shape 803"/>
        <p:cNvGrpSpPr/>
        <p:nvPr/>
      </p:nvGrpSpPr>
      <p:grpSpPr>
        <a:xfrm>
          <a:off x="0" y="0"/>
          <a:ext cx="0" cy="0"/>
          <a:chOff x="0" y="0"/>
          <a:chExt cx="0" cy="0"/>
        </a:xfrm>
      </p:grpSpPr>
      <p:sp>
        <p:nvSpPr>
          <p:cNvPr id="804" name="Google Shape;804;p78"/>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05" name="Google Shape;805;p78"/>
          <p:cNvSpPr txBox="1">
            <a:spLocks noGrp="1"/>
          </p:cNvSpPr>
          <p:nvPr>
            <p:ph type="body" idx="1"/>
          </p:nvPr>
        </p:nvSpPr>
        <p:spPr>
          <a:xfrm>
            <a:off x="4428000" y="487300"/>
            <a:ext cx="41709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06" name="Google Shape;806;p78"/>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07" name="Google Shape;807;p78"/>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08" name="Google Shape;808;p78"/>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09" name="Google Shape;809;p78"/>
          <p:cNvPicPr preferRelativeResize="0"/>
          <p:nvPr/>
        </p:nvPicPr>
        <p:blipFill rotWithShape="1">
          <a:blip r:embed="rId3">
            <a:alphaModFix/>
          </a:blip>
          <a:srcRect b="2008"/>
          <a:stretch/>
        </p:blipFill>
        <p:spPr>
          <a:xfrm>
            <a:off x="452850" y="2196100"/>
            <a:ext cx="2908001" cy="2947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4. Split Slide B | Multi Purpose Text Gesture | 1 Deep Magenta">
  <p:cSld name="CUSTOM_1_1_1_1_1_3_1_1_2_1">
    <p:bg>
      <p:bgPr>
        <a:solidFill>
          <a:srgbClr val="32062C"/>
        </a:solidFill>
        <a:effectLst/>
      </p:bgPr>
    </p:bg>
    <p:spTree>
      <p:nvGrpSpPr>
        <p:cNvPr id="1" name="Shape 810"/>
        <p:cNvGrpSpPr/>
        <p:nvPr/>
      </p:nvGrpSpPr>
      <p:grpSpPr>
        <a:xfrm>
          <a:off x="0" y="0"/>
          <a:ext cx="0" cy="0"/>
          <a:chOff x="0" y="0"/>
          <a:chExt cx="0" cy="0"/>
        </a:xfrm>
      </p:grpSpPr>
      <p:sp>
        <p:nvSpPr>
          <p:cNvPr id="811" name="Google Shape;811;p79"/>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12" name="Google Shape;812;p79"/>
          <p:cNvSpPr txBox="1">
            <a:spLocks noGrp="1"/>
          </p:cNvSpPr>
          <p:nvPr>
            <p:ph type="body" idx="1"/>
          </p:nvPr>
        </p:nvSpPr>
        <p:spPr>
          <a:xfrm>
            <a:off x="4425696" y="487300"/>
            <a:ext cx="41184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13" name="Google Shape;813;p79"/>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14" name="Google Shape;814;p79"/>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15" name="Google Shape;815;p79"/>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16" name="Google Shape;816;p79"/>
          <p:cNvPicPr preferRelativeResize="0"/>
          <p:nvPr/>
        </p:nvPicPr>
        <p:blipFill rotWithShape="1">
          <a:blip r:embed="rId3">
            <a:alphaModFix/>
          </a:blip>
          <a:srcRect b="2008"/>
          <a:stretch/>
        </p:blipFill>
        <p:spPr>
          <a:xfrm>
            <a:off x="452850" y="2196100"/>
            <a:ext cx="2908001" cy="2947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4. Split Slide B | Multi Purpose Text Gesture | 2 Deep Magenta">
  <p:cSld name="CUSTOM_1_1_1_1_1_3_1_1_2_1_2">
    <p:bg>
      <p:bgPr>
        <a:solidFill>
          <a:srgbClr val="32062C"/>
        </a:solidFill>
        <a:effectLst/>
      </p:bgPr>
    </p:bg>
    <p:spTree>
      <p:nvGrpSpPr>
        <p:cNvPr id="1" name="Shape 817"/>
        <p:cNvGrpSpPr/>
        <p:nvPr/>
      </p:nvGrpSpPr>
      <p:grpSpPr>
        <a:xfrm>
          <a:off x="0" y="0"/>
          <a:ext cx="0" cy="0"/>
          <a:chOff x="0" y="0"/>
          <a:chExt cx="0" cy="0"/>
        </a:xfrm>
      </p:grpSpPr>
      <p:sp>
        <p:nvSpPr>
          <p:cNvPr id="818" name="Google Shape;818;p80"/>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19" name="Google Shape;819;p80"/>
          <p:cNvSpPr txBox="1">
            <a:spLocks noGrp="1"/>
          </p:cNvSpPr>
          <p:nvPr>
            <p:ph type="body" idx="1"/>
          </p:nvPr>
        </p:nvSpPr>
        <p:spPr>
          <a:xfrm>
            <a:off x="4425696" y="487300"/>
            <a:ext cx="41184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20" name="Google Shape;820;p80"/>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21" name="Google Shape;821;p80"/>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22" name="Google Shape;822;p80"/>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23" name="Google Shape;823;p80"/>
          <p:cNvPicPr preferRelativeResize="0"/>
          <p:nvPr/>
        </p:nvPicPr>
        <p:blipFill rotWithShape="1">
          <a:blip r:embed="rId3">
            <a:alphaModFix/>
          </a:blip>
          <a:srcRect t="-4830" b="4830"/>
          <a:stretch/>
        </p:blipFill>
        <p:spPr>
          <a:xfrm>
            <a:off x="628592" y="2699775"/>
            <a:ext cx="2571812" cy="2443724"/>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4. Split Slide B | Multi Purpose Text Gesture | 2  Blue">
  <p:cSld name="CUSTOM_1_1_1_1_1_3_1_1_2_1_2_1">
    <p:bg>
      <p:bgPr>
        <a:solidFill>
          <a:schemeClr val="accent6"/>
        </a:solidFill>
        <a:effectLst/>
      </p:bgPr>
    </p:bg>
    <p:spTree>
      <p:nvGrpSpPr>
        <p:cNvPr id="1" name="Shape 824"/>
        <p:cNvGrpSpPr/>
        <p:nvPr/>
      </p:nvGrpSpPr>
      <p:grpSpPr>
        <a:xfrm>
          <a:off x="0" y="0"/>
          <a:ext cx="0" cy="0"/>
          <a:chOff x="0" y="0"/>
          <a:chExt cx="0" cy="0"/>
        </a:xfrm>
      </p:grpSpPr>
      <p:sp>
        <p:nvSpPr>
          <p:cNvPr id="825" name="Google Shape;825;p81"/>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26" name="Google Shape;826;p81"/>
          <p:cNvSpPr txBox="1">
            <a:spLocks noGrp="1"/>
          </p:cNvSpPr>
          <p:nvPr>
            <p:ph type="body" idx="1"/>
          </p:nvPr>
        </p:nvSpPr>
        <p:spPr>
          <a:xfrm>
            <a:off x="4425696" y="487300"/>
            <a:ext cx="41535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27" name="Google Shape;827;p81"/>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28" name="Google Shape;828;p81"/>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29" name="Google Shape;829;p81"/>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30" name="Google Shape;830;p81"/>
          <p:cNvPicPr preferRelativeResize="0"/>
          <p:nvPr/>
        </p:nvPicPr>
        <p:blipFill rotWithShape="1">
          <a:blip r:embed="rId3">
            <a:alphaModFix/>
          </a:blip>
          <a:srcRect t="-4830" b="4830"/>
          <a:stretch/>
        </p:blipFill>
        <p:spPr>
          <a:xfrm>
            <a:off x="628592" y="2699775"/>
            <a:ext cx="2571812" cy="2443724"/>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4. Split Slide B | Multi Purpose Text Gesture | 2 Cyan">
  <p:cSld name="CUSTOM_1_1_1_1_1_3_1_1_2_1_2_1_1">
    <p:bg>
      <p:bgPr>
        <a:solidFill>
          <a:schemeClr val="accent3"/>
        </a:solidFill>
        <a:effectLst/>
      </p:bgPr>
    </p:bg>
    <p:spTree>
      <p:nvGrpSpPr>
        <p:cNvPr id="1" name="Shape 831"/>
        <p:cNvGrpSpPr/>
        <p:nvPr/>
      </p:nvGrpSpPr>
      <p:grpSpPr>
        <a:xfrm>
          <a:off x="0" y="0"/>
          <a:ext cx="0" cy="0"/>
          <a:chOff x="0" y="0"/>
          <a:chExt cx="0" cy="0"/>
        </a:xfrm>
      </p:grpSpPr>
      <p:sp>
        <p:nvSpPr>
          <p:cNvPr id="832" name="Google Shape;832;p82"/>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33" name="Google Shape;833;p82"/>
          <p:cNvSpPr txBox="1">
            <a:spLocks noGrp="1"/>
          </p:cNvSpPr>
          <p:nvPr>
            <p:ph type="body" idx="1"/>
          </p:nvPr>
        </p:nvSpPr>
        <p:spPr>
          <a:xfrm>
            <a:off x="4425696" y="487300"/>
            <a:ext cx="41622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34" name="Google Shape;834;p82"/>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35" name="Google Shape;835;p82"/>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36" name="Google Shape;836;p82"/>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37" name="Google Shape;837;p82"/>
          <p:cNvPicPr preferRelativeResize="0"/>
          <p:nvPr/>
        </p:nvPicPr>
        <p:blipFill rotWithShape="1">
          <a:blip r:embed="rId3">
            <a:alphaModFix/>
          </a:blip>
          <a:srcRect b="4671"/>
          <a:stretch/>
        </p:blipFill>
        <p:spPr>
          <a:xfrm>
            <a:off x="628600" y="2813825"/>
            <a:ext cx="2571802" cy="2329673"/>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guide id="2" pos="72">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4. Split Slide B | Multi Purpose Text Gesture | 1 Blue">
  <p:cSld name="CUSTOM_1_1_1_1_1_3_1_1_2_1_1">
    <p:bg>
      <p:bgPr>
        <a:solidFill>
          <a:schemeClr val="accent6"/>
        </a:solidFill>
        <a:effectLst/>
      </p:bgPr>
    </p:bg>
    <p:spTree>
      <p:nvGrpSpPr>
        <p:cNvPr id="1" name="Shape 838"/>
        <p:cNvGrpSpPr/>
        <p:nvPr/>
      </p:nvGrpSpPr>
      <p:grpSpPr>
        <a:xfrm>
          <a:off x="0" y="0"/>
          <a:ext cx="0" cy="0"/>
          <a:chOff x="0" y="0"/>
          <a:chExt cx="0" cy="0"/>
        </a:xfrm>
      </p:grpSpPr>
      <p:sp>
        <p:nvSpPr>
          <p:cNvPr id="839" name="Google Shape;839;p83"/>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40" name="Google Shape;840;p83"/>
          <p:cNvSpPr txBox="1">
            <a:spLocks noGrp="1"/>
          </p:cNvSpPr>
          <p:nvPr>
            <p:ph type="body" idx="1"/>
          </p:nvPr>
        </p:nvSpPr>
        <p:spPr>
          <a:xfrm>
            <a:off x="4425696" y="487300"/>
            <a:ext cx="41184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41" name="Google Shape;841;p83"/>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42" name="Google Shape;842;p8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43" name="Google Shape;843;p83"/>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44" name="Google Shape;844;p83"/>
          <p:cNvPicPr preferRelativeResize="0"/>
          <p:nvPr/>
        </p:nvPicPr>
        <p:blipFill rotWithShape="1">
          <a:blip r:embed="rId3">
            <a:alphaModFix/>
          </a:blip>
          <a:srcRect b="2008"/>
          <a:stretch/>
        </p:blipFill>
        <p:spPr>
          <a:xfrm>
            <a:off x="452850" y="2196100"/>
            <a:ext cx="2908001" cy="2947400"/>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4. Split Slide B | Multi Purpose Text Gesture | 3 Blue">
  <p:cSld name="CUSTOM_1_1_1_1_1_3_1_1_2_1_1_1">
    <p:bg>
      <p:bgPr>
        <a:solidFill>
          <a:schemeClr val="accent6"/>
        </a:solidFill>
        <a:effectLst/>
      </p:bgPr>
    </p:bg>
    <p:spTree>
      <p:nvGrpSpPr>
        <p:cNvPr id="1" name="Shape 845"/>
        <p:cNvGrpSpPr/>
        <p:nvPr/>
      </p:nvGrpSpPr>
      <p:grpSpPr>
        <a:xfrm>
          <a:off x="0" y="0"/>
          <a:ext cx="0" cy="0"/>
          <a:chOff x="0" y="0"/>
          <a:chExt cx="0" cy="0"/>
        </a:xfrm>
      </p:grpSpPr>
      <p:sp>
        <p:nvSpPr>
          <p:cNvPr id="846" name="Google Shape;846;p84"/>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47" name="Google Shape;847;p84"/>
          <p:cNvSpPr txBox="1">
            <a:spLocks noGrp="1"/>
          </p:cNvSpPr>
          <p:nvPr>
            <p:ph type="body" idx="1"/>
          </p:nvPr>
        </p:nvSpPr>
        <p:spPr>
          <a:xfrm>
            <a:off x="4425696" y="487300"/>
            <a:ext cx="41535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48" name="Google Shape;848;p84"/>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49" name="Google Shape;849;p84"/>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50" name="Google Shape;850;p84"/>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51" name="Google Shape;851;p84"/>
          <p:cNvPicPr preferRelativeResize="0"/>
          <p:nvPr/>
        </p:nvPicPr>
        <p:blipFill rotWithShape="1">
          <a:blip r:embed="rId3">
            <a:alphaModFix/>
          </a:blip>
          <a:srcRect l="1613"/>
          <a:stretch/>
        </p:blipFill>
        <p:spPr>
          <a:xfrm>
            <a:off x="0" y="2882875"/>
            <a:ext cx="3112151" cy="1813234"/>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4. Split Slide B | Multi Purpose Text Gesture | 3 Deep Magenta">
  <p:cSld name="CUSTOM_1_1_1_1_1_3_1_1_2_1_1_1_1">
    <p:bg>
      <p:bgPr>
        <a:solidFill>
          <a:srgbClr val="32062C"/>
        </a:solidFill>
        <a:effectLst/>
      </p:bgPr>
    </p:bg>
    <p:spTree>
      <p:nvGrpSpPr>
        <p:cNvPr id="1" name="Shape 852"/>
        <p:cNvGrpSpPr/>
        <p:nvPr/>
      </p:nvGrpSpPr>
      <p:grpSpPr>
        <a:xfrm>
          <a:off x="0" y="0"/>
          <a:ext cx="0" cy="0"/>
          <a:chOff x="0" y="0"/>
          <a:chExt cx="0" cy="0"/>
        </a:xfrm>
      </p:grpSpPr>
      <p:sp>
        <p:nvSpPr>
          <p:cNvPr id="853" name="Google Shape;853;p85"/>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54" name="Google Shape;854;p85"/>
          <p:cNvSpPr txBox="1">
            <a:spLocks noGrp="1"/>
          </p:cNvSpPr>
          <p:nvPr>
            <p:ph type="body" idx="1"/>
          </p:nvPr>
        </p:nvSpPr>
        <p:spPr>
          <a:xfrm>
            <a:off x="4428000" y="487300"/>
            <a:ext cx="41709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55" name="Google Shape;855;p85"/>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56" name="Google Shape;856;p85"/>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57" name="Google Shape;857;p85"/>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58" name="Google Shape;858;p85"/>
          <p:cNvPicPr preferRelativeResize="0"/>
          <p:nvPr/>
        </p:nvPicPr>
        <p:blipFill rotWithShape="1">
          <a:blip r:embed="rId3">
            <a:alphaModFix/>
          </a:blip>
          <a:srcRect l="1613"/>
          <a:stretch/>
        </p:blipFill>
        <p:spPr>
          <a:xfrm>
            <a:off x="0" y="2882875"/>
            <a:ext cx="3112151" cy="181323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4. Split Slide B | Multi Purpose Text Gesture | 3 Cyan">
  <p:cSld name="CUSTOM_1_1_1_1_1_3_1_1_2_1_1_1_1_1">
    <p:bg>
      <p:bgPr>
        <a:solidFill>
          <a:schemeClr val="accent3"/>
        </a:solidFill>
        <a:effectLst/>
      </p:bgPr>
    </p:bg>
    <p:spTree>
      <p:nvGrpSpPr>
        <p:cNvPr id="1" name="Shape 859"/>
        <p:cNvGrpSpPr/>
        <p:nvPr/>
      </p:nvGrpSpPr>
      <p:grpSpPr>
        <a:xfrm>
          <a:off x="0" y="0"/>
          <a:ext cx="0" cy="0"/>
          <a:chOff x="0" y="0"/>
          <a:chExt cx="0" cy="0"/>
        </a:xfrm>
      </p:grpSpPr>
      <p:sp>
        <p:nvSpPr>
          <p:cNvPr id="860" name="Google Shape;860;p86"/>
          <p:cNvSpPr/>
          <p:nvPr/>
        </p:nvSpPr>
        <p:spPr>
          <a:xfrm>
            <a:off x="3200401" y="0"/>
            <a:ext cx="5943587" cy="5143500"/>
          </a:xfrm>
          <a:custGeom>
            <a:avLst/>
            <a:gdLst/>
            <a:ahLst/>
            <a:cxnLst/>
            <a:rect l="l" t="t" r="r" b="b"/>
            <a:pathLst>
              <a:path w="5943587" h="5143500" extrusionOk="0">
                <a:moveTo>
                  <a:pt x="899217" y="0"/>
                </a:moveTo>
                <a:lnTo>
                  <a:pt x="5943587" y="0"/>
                </a:lnTo>
                <a:lnTo>
                  <a:pt x="5943587" y="5143500"/>
                </a:lnTo>
                <a:lnTo>
                  <a:pt x="0" y="51435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61" name="Google Shape;861;p86"/>
          <p:cNvSpPr txBox="1">
            <a:spLocks noGrp="1"/>
          </p:cNvSpPr>
          <p:nvPr>
            <p:ph type="body" idx="1"/>
          </p:nvPr>
        </p:nvSpPr>
        <p:spPr>
          <a:xfrm>
            <a:off x="4425696" y="487300"/>
            <a:ext cx="4118400" cy="4108200"/>
          </a:xfrm>
          <a:prstGeom prst="rect">
            <a:avLst/>
          </a:prstGeom>
        </p:spPr>
        <p:txBody>
          <a:bodyPr spcFirstLastPara="1" wrap="square" lIns="0" tIns="0" rIns="0" bIns="0" anchor="t" anchorCtr="0">
            <a:spAutoFit/>
          </a:bodyPr>
          <a:lstStyle>
            <a:lvl1pPr marL="457200" lvl="0" indent="-292100" rtl="0">
              <a:spcBef>
                <a:spcPts val="0"/>
              </a:spcBef>
              <a:spcAft>
                <a:spcPts val="0"/>
              </a:spcAft>
              <a:buSzPts val="1000"/>
              <a:buFont typeface="Inter"/>
              <a:buChar char="●"/>
              <a:defRPr sz="1000">
                <a:latin typeface="Inter"/>
                <a:ea typeface="Inter"/>
                <a:cs typeface="Inter"/>
                <a:sym typeface="Inter"/>
              </a:defRPr>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862" name="Google Shape;862;p86"/>
          <p:cNvSpPr txBox="1">
            <a:spLocks noGrp="1"/>
          </p:cNvSpPr>
          <p:nvPr>
            <p:ph type="title"/>
          </p:nvPr>
        </p:nvSpPr>
        <p:spPr>
          <a:xfrm>
            <a:off x="545125" y="487300"/>
            <a:ext cx="2567100" cy="279600"/>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a:lvl1pPr>
            <a:lvl2pPr lvl="1" rtl="0">
              <a:spcBef>
                <a:spcPts val="0"/>
              </a:spcBef>
              <a:spcAft>
                <a:spcPts val="0"/>
              </a:spcAft>
              <a:buSzPts val="2400"/>
              <a:buFont typeface="Inter SemiBold"/>
              <a:buNone/>
              <a:defRPr sz="2400">
                <a:latin typeface="Inter SemiBold"/>
                <a:ea typeface="Inter SemiBold"/>
                <a:cs typeface="Inter SemiBold"/>
                <a:sym typeface="Inter SemiBold"/>
              </a:defRPr>
            </a:lvl2pPr>
            <a:lvl3pPr lvl="2" rtl="0">
              <a:spcBef>
                <a:spcPts val="0"/>
              </a:spcBef>
              <a:spcAft>
                <a:spcPts val="0"/>
              </a:spcAft>
              <a:buSzPts val="2400"/>
              <a:buFont typeface="Inter SemiBold"/>
              <a:buNone/>
              <a:defRPr sz="2400">
                <a:latin typeface="Inter SemiBold"/>
                <a:ea typeface="Inter SemiBold"/>
                <a:cs typeface="Inter SemiBold"/>
                <a:sym typeface="Inter SemiBold"/>
              </a:defRPr>
            </a:lvl3pPr>
            <a:lvl4pPr lvl="3" rtl="0">
              <a:spcBef>
                <a:spcPts val="0"/>
              </a:spcBef>
              <a:spcAft>
                <a:spcPts val="0"/>
              </a:spcAft>
              <a:buSzPts val="2400"/>
              <a:buFont typeface="Inter SemiBold"/>
              <a:buNone/>
              <a:defRPr sz="2400">
                <a:latin typeface="Inter SemiBold"/>
                <a:ea typeface="Inter SemiBold"/>
                <a:cs typeface="Inter SemiBold"/>
                <a:sym typeface="Inter SemiBold"/>
              </a:defRPr>
            </a:lvl4pPr>
            <a:lvl5pPr lvl="4" rtl="0">
              <a:spcBef>
                <a:spcPts val="0"/>
              </a:spcBef>
              <a:spcAft>
                <a:spcPts val="0"/>
              </a:spcAft>
              <a:buSzPts val="2400"/>
              <a:buFont typeface="Inter SemiBold"/>
              <a:buNone/>
              <a:defRPr sz="2400">
                <a:latin typeface="Inter SemiBold"/>
                <a:ea typeface="Inter SemiBold"/>
                <a:cs typeface="Inter SemiBold"/>
                <a:sym typeface="Inter SemiBold"/>
              </a:defRPr>
            </a:lvl5pPr>
            <a:lvl6pPr lvl="5" rtl="0">
              <a:spcBef>
                <a:spcPts val="0"/>
              </a:spcBef>
              <a:spcAft>
                <a:spcPts val="0"/>
              </a:spcAft>
              <a:buSzPts val="2400"/>
              <a:buFont typeface="Inter SemiBold"/>
              <a:buNone/>
              <a:defRPr sz="2400">
                <a:latin typeface="Inter SemiBold"/>
                <a:ea typeface="Inter SemiBold"/>
                <a:cs typeface="Inter SemiBold"/>
                <a:sym typeface="Inter SemiBold"/>
              </a:defRPr>
            </a:lvl6pPr>
            <a:lvl7pPr lvl="6" rtl="0">
              <a:spcBef>
                <a:spcPts val="0"/>
              </a:spcBef>
              <a:spcAft>
                <a:spcPts val="0"/>
              </a:spcAft>
              <a:buSzPts val="2400"/>
              <a:buFont typeface="Inter SemiBold"/>
              <a:buNone/>
              <a:defRPr sz="2400">
                <a:latin typeface="Inter SemiBold"/>
                <a:ea typeface="Inter SemiBold"/>
                <a:cs typeface="Inter SemiBold"/>
                <a:sym typeface="Inter SemiBold"/>
              </a:defRPr>
            </a:lvl7pPr>
            <a:lvl8pPr lvl="7" rtl="0">
              <a:spcBef>
                <a:spcPts val="0"/>
              </a:spcBef>
              <a:spcAft>
                <a:spcPts val="0"/>
              </a:spcAft>
              <a:buSzPts val="2400"/>
              <a:buFont typeface="Inter SemiBold"/>
              <a:buNone/>
              <a:defRPr sz="2400">
                <a:latin typeface="Inter SemiBold"/>
                <a:ea typeface="Inter SemiBold"/>
                <a:cs typeface="Inter SemiBold"/>
                <a:sym typeface="Inter SemiBold"/>
              </a:defRPr>
            </a:lvl8pPr>
            <a:lvl9pPr lvl="8" rtl="0">
              <a:spcBef>
                <a:spcPts val="0"/>
              </a:spcBef>
              <a:spcAft>
                <a:spcPts val="0"/>
              </a:spcAft>
              <a:buSzPts val="2400"/>
              <a:buFont typeface="Inter SemiBold"/>
              <a:buNone/>
              <a:defRPr sz="2400">
                <a:latin typeface="Inter SemiBold"/>
                <a:ea typeface="Inter SemiBold"/>
                <a:cs typeface="Inter SemiBold"/>
                <a:sym typeface="Inter SemiBold"/>
              </a:defRPr>
            </a:lvl9pPr>
          </a:lstStyle>
          <a:p>
            <a:endParaRPr/>
          </a:p>
        </p:txBody>
      </p:sp>
      <p:sp>
        <p:nvSpPr>
          <p:cNvPr id="863" name="Google Shape;863;p86"/>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864" name="Google Shape;864;p86"/>
          <p:cNvPicPr preferRelativeResize="0"/>
          <p:nvPr/>
        </p:nvPicPr>
        <p:blipFill>
          <a:blip r:embed="rId2">
            <a:alphaModFix/>
          </a:blip>
          <a:stretch>
            <a:fillRect/>
          </a:stretch>
        </p:blipFill>
        <p:spPr>
          <a:xfrm>
            <a:off x="8318450" y="4809825"/>
            <a:ext cx="596956" cy="119400"/>
          </a:xfrm>
          <a:prstGeom prst="rect">
            <a:avLst/>
          </a:prstGeom>
          <a:noFill/>
          <a:ln>
            <a:noFill/>
          </a:ln>
        </p:spPr>
      </p:pic>
      <p:pic>
        <p:nvPicPr>
          <p:cNvPr id="865" name="Google Shape;865;p86"/>
          <p:cNvPicPr preferRelativeResize="0"/>
          <p:nvPr/>
        </p:nvPicPr>
        <p:blipFill rotWithShape="1">
          <a:blip r:embed="rId3">
            <a:alphaModFix/>
          </a:blip>
          <a:srcRect l="1613"/>
          <a:stretch/>
        </p:blipFill>
        <p:spPr>
          <a:xfrm>
            <a:off x="0" y="2882875"/>
            <a:ext cx="3112151" cy="1813234"/>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 Cover Slide A1 Lime">
  <p:cSld name="CUSTOM_3_4">
    <p:spTree>
      <p:nvGrpSpPr>
        <p:cNvPr id="1" name="Shape 866"/>
        <p:cNvGrpSpPr/>
        <p:nvPr/>
      </p:nvGrpSpPr>
      <p:grpSpPr>
        <a:xfrm>
          <a:off x="0" y="0"/>
          <a:ext cx="0" cy="0"/>
          <a:chOff x="0" y="0"/>
          <a:chExt cx="0" cy="0"/>
        </a:xfrm>
      </p:grpSpPr>
      <p:pic>
        <p:nvPicPr>
          <p:cNvPr id="867" name="Google Shape;867;p87"/>
          <p:cNvPicPr preferRelativeResize="0"/>
          <p:nvPr/>
        </p:nvPicPr>
        <p:blipFill rotWithShape="1">
          <a:blip r:embed="rId2">
            <a:alphaModFix/>
          </a:blip>
          <a:srcRect t="16928" r="13524" b="25274"/>
          <a:stretch/>
        </p:blipFill>
        <p:spPr>
          <a:xfrm>
            <a:off x="4140075" y="158850"/>
            <a:ext cx="4735850" cy="4745751"/>
          </a:xfrm>
          <a:prstGeom prst="rect">
            <a:avLst/>
          </a:prstGeom>
          <a:noFill/>
          <a:ln>
            <a:noFill/>
          </a:ln>
        </p:spPr>
      </p:pic>
      <p:sp>
        <p:nvSpPr>
          <p:cNvPr id="868" name="Google Shape;868;p87"/>
          <p:cNvSpPr/>
          <p:nvPr/>
        </p:nvSpPr>
        <p:spPr>
          <a:xfrm>
            <a:off x="0" y="0"/>
            <a:ext cx="9152001" cy="5148001"/>
          </a:xfrm>
          <a:custGeom>
            <a:avLst/>
            <a:gdLst/>
            <a:ahLst/>
            <a:cxnLst/>
            <a:rect l="l" t="t" r="r" b="b"/>
            <a:pathLst>
              <a:path w="7772400" h="4371975" extrusionOk="0">
                <a:moveTo>
                  <a:pt x="7772400" y="0"/>
                </a:moveTo>
                <a:lnTo>
                  <a:pt x="0" y="0"/>
                </a:lnTo>
                <a:lnTo>
                  <a:pt x="0" y="4371975"/>
                </a:lnTo>
                <a:lnTo>
                  <a:pt x="7772400" y="4371975"/>
                </a:lnTo>
                <a:lnTo>
                  <a:pt x="7772400" y="0"/>
                </a:lnTo>
                <a:close/>
                <a:moveTo>
                  <a:pt x="5102864" y="340043"/>
                </a:moveTo>
                <a:lnTo>
                  <a:pt x="4724405" y="954742"/>
                </a:lnTo>
                <a:lnTo>
                  <a:pt x="5017368" y="1264748"/>
                </a:lnTo>
                <a:lnTo>
                  <a:pt x="4099860" y="761303"/>
                </a:lnTo>
                <a:lnTo>
                  <a:pt x="3689676" y="1383301"/>
                </a:lnTo>
                <a:lnTo>
                  <a:pt x="4143985" y="1737937"/>
                </a:lnTo>
                <a:lnTo>
                  <a:pt x="3771067" y="2306804"/>
                </a:lnTo>
                <a:lnTo>
                  <a:pt x="4056788" y="2551331"/>
                </a:lnTo>
                <a:lnTo>
                  <a:pt x="3941481" y="2506749"/>
                </a:lnTo>
                <a:lnTo>
                  <a:pt x="3671650" y="3203731"/>
                </a:lnTo>
                <a:lnTo>
                  <a:pt x="5824402" y="4035981"/>
                </a:lnTo>
                <a:lnTo>
                  <a:pt x="6158332" y="3477631"/>
                </a:lnTo>
                <a:lnTo>
                  <a:pt x="6759195" y="3768914"/>
                </a:lnTo>
                <a:lnTo>
                  <a:pt x="7152592" y="3138252"/>
                </a:lnTo>
                <a:lnTo>
                  <a:pt x="6860965" y="2910614"/>
                </a:lnTo>
                <a:lnTo>
                  <a:pt x="7194247" y="2479792"/>
                </a:lnTo>
                <a:lnTo>
                  <a:pt x="6223952" y="1453079"/>
                </a:lnTo>
                <a:lnTo>
                  <a:pt x="7174573" y="1735719"/>
                </a:lnTo>
                <a:lnTo>
                  <a:pt x="7387828" y="1019427"/>
                </a:lnTo>
                <a:lnTo>
                  <a:pt x="5102864" y="3400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69" name="Google Shape;869;p87"/>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0" name="Google Shape;870;p87"/>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pic>
        <p:nvPicPr>
          <p:cNvPr id="871" name="Google Shape;871;p87"/>
          <p:cNvPicPr preferRelativeResize="0"/>
          <p:nvPr/>
        </p:nvPicPr>
        <p:blipFill rotWithShape="1">
          <a:blip r:embed="rId3">
            <a:alphaModFix/>
          </a:blip>
          <a:srcRect t="129" b="129"/>
          <a:stretch/>
        </p:blipFill>
        <p:spPr>
          <a:xfrm>
            <a:off x="545125" y="547875"/>
            <a:ext cx="1147100" cy="2285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 Cover Slide A4 White">
  <p:cSld name="CUSTOM_3_4_2">
    <p:spTree>
      <p:nvGrpSpPr>
        <p:cNvPr id="1" name="Shape 872"/>
        <p:cNvGrpSpPr/>
        <p:nvPr/>
      </p:nvGrpSpPr>
      <p:grpSpPr>
        <a:xfrm>
          <a:off x="0" y="0"/>
          <a:ext cx="0" cy="0"/>
          <a:chOff x="0" y="0"/>
          <a:chExt cx="0" cy="0"/>
        </a:xfrm>
      </p:grpSpPr>
      <p:pic>
        <p:nvPicPr>
          <p:cNvPr id="873" name="Google Shape;873;p88"/>
          <p:cNvPicPr preferRelativeResize="0"/>
          <p:nvPr/>
        </p:nvPicPr>
        <p:blipFill rotWithShape="1">
          <a:blip r:embed="rId2">
            <a:alphaModFix/>
          </a:blip>
          <a:srcRect t="11801" b="16105"/>
          <a:stretch/>
        </p:blipFill>
        <p:spPr>
          <a:xfrm>
            <a:off x="4372650" y="178700"/>
            <a:ext cx="4445625" cy="4805325"/>
          </a:xfrm>
          <a:prstGeom prst="rect">
            <a:avLst/>
          </a:prstGeom>
          <a:noFill/>
          <a:ln>
            <a:noFill/>
          </a:ln>
        </p:spPr>
      </p:pic>
      <p:sp>
        <p:nvSpPr>
          <p:cNvPr id="874" name="Google Shape;874;p88"/>
          <p:cNvSpPr/>
          <p:nvPr/>
        </p:nvSpPr>
        <p:spPr>
          <a:xfrm>
            <a:off x="0" y="0"/>
            <a:ext cx="9152001" cy="5148001"/>
          </a:xfrm>
          <a:custGeom>
            <a:avLst/>
            <a:gdLst/>
            <a:ahLst/>
            <a:cxnLst/>
            <a:rect l="l" t="t" r="r" b="b"/>
            <a:pathLst>
              <a:path w="7772400" h="4371975" extrusionOk="0">
                <a:moveTo>
                  <a:pt x="7772400" y="0"/>
                </a:moveTo>
                <a:lnTo>
                  <a:pt x="0" y="0"/>
                </a:lnTo>
                <a:lnTo>
                  <a:pt x="0" y="4371975"/>
                </a:lnTo>
                <a:lnTo>
                  <a:pt x="7772400" y="4371975"/>
                </a:lnTo>
                <a:lnTo>
                  <a:pt x="7772400" y="0"/>
                </a:lnTo>
                <a:close/>
                <a:moveTo>
                  <a:pt x="5102864" y="340043"/>
                </a:moveTo>
                <a:lnTo>
                  <a:pt x="4724405" y="954742"/>
                </a:lnTo>
                <a:lnTo>
                  <a:pt x="5017368" y="1264748"/>
                </a:lnTo>
                <a:lnTo>
                  <a:pt x="4099860" y="761303"/>
                </a:lnTo>
                <a:lnTo>
                  <a:pt x="3689676" y="1383301"/>
                </a:lnTo>
                <a:lnTo>
                  <a:pt x="4143985" y="1737937"/>
                </a:lnTo>
                <a:lnTo>
                  <a:pt x="3771067" y="2306804"/>
                </a:lnTo>
                <a:lnTo>
                  <a:pt x="4056788" y="2551331"/>
                </a:lnTo>
                <a:lnTo>
                  <a:pt x="3941481" y="2506749"/>
                </a:lnTo>
                <a:lnTo>
                  <a:pt x="3671650" y="3203731"/>
                </a:lnTo>
                <a:lnTo>
                  <a:pt x="5824402" y="4035981"/>
                </a:lnTo>
                <a:lnTo>
                  <a:pt x="6158332" y="3477631"/>
                </a:lnTo>
                <a:lnTo>
                  <a:pt x="6759195" y="3768914"/>
                </a:lnTo>
                <a:lnTo>
                  <a:pt x="7152592" y="3138252"/>
                </a:lnTo>
                <a:lnTo>
                  <a:pt x="6860965" y="2910614"/>
                </a:lnTo>
                <a:lnTo>
                  <a:pt x="7194247" y="2479792"/>
                </a:lnTo>
                <a:lnTo>
                  <a:pt x="6223952" y="1453079"/>
                </a:lnTo>
                <a:lnTo>
                  <a:pt x="7174573" y="1735719"/>
                </a:lnTo>
                <a:lnTo>
                  <a:pt x="7387828" y="1019427"/>
                </a:lnTo>
                <a:lnTo>
                  <a:pt x="5102864" y="3400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75" name="Google Shape;875;p88"/>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6" name="Google Shape;876;p88"/>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pic>
        <p:nvPicPr>
          <p:cNvPr id="877" name="Google Shape;877;p88"/>
          <p:cNvPicPr preferRelativeResize="0"/>
          <p:nvPr/>
        </p:nvPicPr>
        <p:blipFill rotWithShape="1">
          <a:blip r:embed="rId3">
            <a:alphaModFix/>
          </a:blip>
          <a:srcRect t="129" b="129"/>
          <a:stretch/>
        </p:blipFill>
        <p:spPr>
          <a:xfrm>
            <a:off x="545125" y="547875"/>
            <a:ext cx="1147100" cy="2285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 Cover Slide A2 Purple">
  <p:cSld name="CUSTOM_3_4_1">
    <p:bg>
      <p:bgPr>
        <a:solidFill>
          <a:schemeClr val="accent4"/>
        </a:solidFill>
        <a:effectLst/>
      </p:bgPr>
    </p:bg>
    <p:spTree>
      <p:nvGrpSpPr>
        <p:cNvPr id="1" name="Shape 878"/>
        <p:cNvGrpSpPr/>
        <p:nvPr/>
      </p:nvGrpSpPr>
      <p:grpSpPr>
        <a:xfrm>
          <a:off x="0" y="0"/>
          <a:ext cx="0" cy="0"/>
          <a:chOff x="0" y="0"/>
          <a:chExt cx="0" cy="0"/>
        </a:xfrm>
      </p:grpSpPr>
      <p:pic>
        <p:nvPicPr>
          <p:cNvPr id="879" name="Google Shape;879;p89"/>
          <p:cNvPicPr preferRelativeResize="0"/>
          <p:nvPr/>
        </p:nvPicPr>
        <p:blipFill>
          <a:blip r:embed="rId2">
            <a:alphaModFix/>
          </a:blip>
          <a:stretch>
            <a:fillRect/>
          </a:stretch>
        </p:blipFill>
        <p:spPr>
          <a:xfrm>
            <a:off x="1899350" y="408475"/>
            <a:ext cx="6828201" cy="4554350"/>
          </a:xfrm>
          <a:prstGeom prst="rect">
            <a:avLst/>
          </a:prstGeom>
          <a:noFill/>
          <a:ln>
            <a:noFill/>
          </a:ln>
        </p:spPr>
      </p:pic>
      <p:sp>
        <p:nvSpPr>
          <p:cNvPr id="880" name="Google Shape;880;p89"/>
          <p:cNvSpPr/>
          <p:nvPr/>
        </p:nvSpPr>
        <p:spPr>
          <a:xfrm>
            <a:off x="0" y="0"/>
            <a:ext cx="9152001" cy="5148001"/>
          </a:xfrm>
          <a:custGeom>
            <a:avLst/>
            <a:gdLst/>
            <a:ahLst/>
            <a:cxnLst/>
            <a:rect l="l" t="t" r="r" b="b"/>
            <a:pathLst>
              <a:path w="7772400" h="4371975" extrusionOk="0">
                <a:moveTo>
                  <a:pt x="7772400" y="0"/>
                </a:moveTo>
                <a:lnTo>
                  <a:pt x="0" y="0"/>
                </a:lnTo>
                <a:lnTo>
                  <a:pt x="0" y="4371975"/>
                </a:lnTo>
                <a:lnTo>
                  <a:pt x="7772400" y="4371975"/>
                </a:lnTo>
                <a:lnTo>
                  <a:pt x="7772400" y="0"/>
                </a:lnTo>
                <a:close/>
                <a:moveTo>
                  <a:pt x="5102864" y="340043"/>
                </a:moveTo>
                <a:lnTo>
                  <a:pt x="4724405" y="954742"/>
                </a:lnTo>
                <a:lnTo>
                  <a:pt x="5017368" y="1264748"/>
                </a:lnTo>
                <a:lnTo>
                  <a:pt x="4099860" y="761303"/>
                </a:lnTo>
                <a:lnTo>
                  <a:pt x="3689676" y="1383301"/>
                </a:lnTo>
                <a:lnTo>
                  <a:pt x="4143985" y="1737937"/>
                </a:lnTo>
                <a:lnTo>
                  <a:pt x="3771067" y="2306804"/>
                </a:lnTo>
                <a:lnTo>
                  <a:pt x="4056788" y="2551331"/>
                </a:lnTo>
                <a:lnTo>
                  <a:pt x="3941481" y="2506749"/>
                </a:lnTo>
                <a:lnTo>
                  <a:pt x="3671650" y="3203731"/>
                </a:lnTo>
                <a:lnTo>
                  <a:pt x="5824402" y="4035981"/>
                </a:lnTo>
                <a:lnTo>
                  <a:pt x="6158332" y="3477631"/>
                </a:lnTo>
                <a:lnTo>
                  <a:pt x="6759195" y="3768914"/>
                </a:lnTo>
                <a:lnTo>
                  <a:pt x="7152592" y="3138252"/>
                </a:lnTo>
                <a:lnTo>
                  <a:pt x="6860965" y="2910614"/>
                </a:lnTo>
                <a:lnTo>
                  <a:pt x="7194247" y="2479792"/>
                </a:lnTo>
                <a:lnTo>
                  <a:pt x="6223952" y="1453079"/>
                </a:lnTo>
                <a:lnTo>
                  <a:pt x="7174573" y="1735719"/>
                </a:lnTo>
                <a:lnTo>
                  <a:pt x="7387828" y="1019427"/>
                </a:lnTo>
                <a:lnTo>
                  <a:pt x="5102864" y="34004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81" name="Google Shape;881;p89"/>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82" name="Google Shape;882;p89"/>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pic>
        <p:nvPicPr>
          <p:cNvPr id="883" name="Google Shape;883;p89"/>
          <p:cNvPicPr preferRelativeResize="0"/>
          <p:nvPr/>
        </p:nvPicPr>
        <p:blipFill rotWithShape="1">
          <a:blip r:embed="rId3">
            <a:alphaModFix/>
          </a:blip>
          <a:srcRect t="129" b="129"/>
          <a:stretch/>
        </p:blipFill>
        <p:spPr>
          <a:xfrm>
            <a:off x="545125" y="547875"/>
            <a:ext cx="1147100" cy="2285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 Cover Slide A3 Nori">
  <p:cSld name="CUSTOM_3_4_1_1">
    <p:bg>
      <p:bgPr>
        <a:solidFill>
          <a:schemeClr val="accent4"/>
        </a:solidFill>
        <a:effectLst/>
      </p:bgPr>
    </p:bg>
    <p:spTree>
      <p:nvGrpSpPr>
        <p:cNvPr id="1" name="Shape 884"/>
        <p:cNvGrpSpPr/>
        <p:nvPr/>
      </p:nvGrpSpPr>
      <p:grpSpPr>
        <a:xfrm>
          <a:off x="0" y="0"/>
          <a:ext cx="0" cy="0"/>
          <a:chOff x="0" y="0"/>
          <a:chExt cx="0" cy="0"/>
        </a:xfrm>
      </p:grpSpPr>
      <p:pic>
        <p:nvPicPr>
          <p:cNvPr id="885" name="Google Shape;885;p90"/>
          <p:cNvPicPr preferRelativeResize="0"/>
          <p:nvPr/>
        </p:nvPicPr>
        <p:blipFill rotWithShape="1">
          <a:blip r:embed="rId2">
            <a:alphaModFix/>
          </a:blip>
          <a:srcRect t="872" r="4187"/>
          <a:stretch/>
        </p:blipFill>
        <p:spPr>
          <a:xfrm>
            <a:off x="1692225" y="4587"/>
            <a:ext cx="7459776" cy="5148000"/>
          </a:xfrm>
          <a:prstGeom prst="rect">
            <a:avLst/>
          </a:prstGeom>
          <a:noFill/>
          <a:ln>
            <a:noFill/>
          </a:ln>
        </p:spPr>
      </p:pic>
      <p:sp>
        <p:nvSpPr>
          <p:cNvPr id="886" name="Google Shape;886;p90"/>
          <p:cNvSpPr/>
          <p:nvPr/>
        </p:nvSpPr>
        <p:spPr>
          <a:xfrm>
            <a:off x="0" y="0"/>
            <a:ext cx="9152001" cy="5148001"/>
          </a:xfrm>
          <a:custGeom>
            <a:avLst/>
            <a:gdLst/>
            <a:ahLst/>
            <a:cxnLst/>
            <a:rect l="l" t="t" r="r" b="b"/>
            <a:pathLst>
              <a:path w="7772400" h="4371975" extrusionOk="0">
                <a:moveTo>
                  <a:pt x="7772400" y="0"/>
                </a:moveTo>
                <a:lnTo>
                  <a:pt x="0" y="0"/>
                </a:lnTo>
                <a:lnTo>
                  <a:pt x="0" y="4371975"/>
                </a:lnTo>
                <a:lnTo>
                  <a:pt x="7772400" y="4371975"/>
                </a:lnTo>
                <a:lnTo>
                  <a:pt x="7772400" y="0"/>
                </a:lnTo>
                <a:close/>
                <a:moveTo>
                  <a:pt x="5102864" y="340043"/>
                </a:moveTo>
                <a:lnTo>
                  <a:pt x="4724405" y="954742"/>
                </a:lnTo>
                <a:lnTo>
                  <a:pt x="5017368" y="1264748"/>
                </a:lnTo>
                <a:lnTo>
                  <a:pt x="4099860" y="761303"/>
                </a:lnTo>
                <a:lnTo>
                  <a:pt x="3689676" y="1383301"/>
                </a:lnTo>
                <a:lnTo>
                  <a:pt x="4143985" y="1737937"/>
                </a:lnTo>
                <a:lnTo>
                  <a:pt x="3771067" y="2306804"/>
                </a:lnTo>
                <a:lnTo>
                  <a:pt x="4056788" y="2551331"/>
                </a:lnTo>
                <a:lnTo>
                  <a:pt x="3941481" y="2506749"/>
                </a:lnTo>
                <a:lnTo>
                  <a:pt x="3671650" y="3203731"/>
                </a:lnTo>
                <a:lnTo>
                  <a:pt x="5824402" y="4035981"/>
                </a:lnTo>
                <a:lnTo>
                  <a:pt x="6158332" y="3477631"/>
                </a:lnTo>
                <a:lnTo>
                  <a:pt x="6759195" y="3768914"/>
                </a:lnTo>
                <a:lnTo>
                  <a:pt x="7152592" y="3138252"/>
                </a:lnTo>
                <a:lnTo>
                  <a:pt x="6860965" y="2910614"/>
                </a:lnTo>
                <a:lnTo>
                  <a:pt x="7194247" y="2479792"/>
                </a:lnTo>
                <a:lnTo>
                  <a:pt x="6223952" y="1453079"/>
                </a:lnTo>
                <a:lnTo>
                  <a:pt x="7174573" y="1735719"/>
                </a:lnTo>
                <a:lnTo>
                  <a:pt x="7387828" y="1019427"/>
                </a:lnTo>
                <a:lnTo>
                  <a:pt x="5102864" y="3400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sp>
        <p:nvSpPr>
          <p:cNvPr id="887" name="Google Shape;887;p90"/>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88" name="Google Shape;888;p90"/>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pic>
        <p:nvPicPr>
          <p:cNvPr id="889" name="Google Shape;889;p90"/>
          <p:cNvPicPr preferRelativeResize="0"/>
          <p:nvPr/>
        </p:nvPicPr>
        <p:blipFill rotWithShape="1">
          <a:blip r:embed="rId3">
            <a:alphaModFix/>
          </a:blip>
          <a:srcRect t="9"/>
          <a:stretch/>
        </p:blipFill>
        <p:spPr>
          <a:xfrm>
            <a:off x="545125" y="547875"/>
            <a:ext cx="1147100" cy="2285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 Cover Slide C1 Lime">
  <p:cSld name="CUSTOM_3_2">
    <p:spTree>
      <p:nvGrpSpPr>
        <p:cNvPr id="1" name="Shape 890"/>
        <p:cNvGrpSpPr/>
        <p:nvPr/>
      </p:nvGrpSpPr>
      <p:grpSpPr>
        <a:xfrm>
          <a:off x="0" y="0"/>
          <a:ext cx="0" cy="0"/>
          <a:chOff x="0" y="0"/>
          <a:chExt cx="0" cy="0"/>
        </a:xfrm>
      </p:grpSpPr>
      <p:pic>
        <p:nvPicPr>
          <p:cNvPr id="891" name="Google Shape;891;p91"/>
          <p:cNvPicPr preferRelativeResize="0"/>
          <p:nvPr/>
        </p:nvPicPr>
        <p:blipFill rotWithShape="1">
          <a:blip r:embed="rId2">
            <a:alphaModFix/>
          </a:blip>
          <a:srcRect t="7798" b="7806"/>
          <a:stretch/>
        </p:blipFill>
        <p:spPr>
          <a:xfrm>
            <a:off x="0" y="0"/>
            <a:ext cx="9144003" cy="5143497"/>
          </a:xfrm>
          <a:prstGeom prst="rect">
            <a:avLst/>
          </a:prstGeom>
          <a:noFill/>
          <a:ln>
            <a:noFill/>
          </a:ln>
        </p:spPr>
      </p:pic>
      <p:sp>
        <p:nvSpPr>
          <p:cNvPr id="892" name="Google Shape;892;p91"/>
          <p:cNvSpPr/>
          <p:nvPr/>
        </p:nvSpPr>
        <p:spPr>
          <a:xfrm>
            <a:off x="2" y="1808193"/>
            <a:ext cx="7898879" cy="3347957"/>
          </a:xfrm>
          <a:custGeom>
            <a:avLst/>
            <a:gdLst/>
            <a:ahLst/>
            <a:cxnLst/>
            <a:rect l="l" t="t" r="r" b="b"/>
            <a:pathLst>
              <a:path w="7898879" h="3347957" extrusionOk="0">
                <a:moveTo>
                  <a:pt x="2588322" y="0"/>
                </a:moveTo>
                <a:lnTo>
                  <a:pt x="3455467" y="597593"/>
                </a:lnTo>
                <a:lnTo>
                  <a:pt x="3200093" y="1249800"/>
                </a:lnTo>
                <a:lnTo>
                  <a:pt x="3748789" y="406444"/>
                </a:lnTo>
                <a:lnTo>
                  <a:pt x="4651830" y="891647"/>
                </a:lnTo>
                <a:lnTo>
                  <a:pt x="4265691" y="2765484"/>
                </a:lnTo>
                <a:lnTo>
                  <a:pt x="7246597" y="360166"/>
                </a:lnTo>
                <a:lnTo>
                  <a:pt x="7898879" y="1252962"/>
                </a:lnTo>
                <a:lnTo>
                  <a:pt x="6076738" y="3347957"/>
                </a:lnTo>
                <a:lnTo>
                  <a:pt x="0" y="3347957"/>
                </a:lnTo>
                <a:lnTo>
                  <a:pt x="0" y="3163021"/>
                </a:lnTo>
                <a:lnTo>
                  <a:pt x="303798" y="2279132"/>
                </a:lnTo>
                <a:lnTo>
                  <a:pt x="0" y="2497664"/>
                </a:lnTo>
                <a:lnTo>
                  <a:pt x="0" y="1117052"/>
                </a:lnTo>
                <a:lnTo>
                  <a:pt x="1076075" y="342919"/>
                </a:lnTo>
                <a:lnTo>
                  <a:pt x="1819122" y="1054052"/>
                </a:lnTo>
                <a:lnTo>
                  <a:pt x="1753997" y="1243477"/>
                </a:lnTo>
                <a:close/>
              </a:path>
            </a:pathLst>
          </a:custGeom>
          <a:solidFill>
            <a:srgbClr val="D3FB5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pic>
        <p:nvPicPr>
          <p:cNvPr id="893" name="Google Shape;893;p91"/>
          <p:cNvPicPr preferRelativeResize="0"/>
          <p:nvPr/>
        </p:nvPicPr>
        <p:blipFill rotWithShape="1">
          <a:blip r:embed="rId3">
            <a:alphaModFix/>
          </a:blip>
          <a:srcRect t="129" b="129"/>
          <a:stretch/>
        </p:blipFill>
        <p:spPr>
          <a:xfrm>
            <a:off x="545125" y="547875"/>
            <a:ext cx="1147100" cy="228500"/>
          </a:xfrm>
          <a:prstGeom prst="rect">
            <a:avLst/>
          </a:prstGeom>
          <a:noFill/>
          <a:ln>
            <a:noFill/>
          </a:ln>
          <a:effectLst>
            <a:outerShdw blurRad="542925" dist="19050" dir="5400000" algn="bl" rotWithShape="0">
              <a:srgbClr val="000000">
                <a:alpha val="30000"/>
              </a:srgbClr>
            </a:outerShdw>
          </a:effectLst>
        </p:spPr>
      </p:pic>
      <p:sp>
        <p:nvSpPr>
          <p:cNvPr id="894" name="Google Shape;894;p91"/>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5" name="Google Shape;895;p91"/>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 Cover Slide C2 Cyan">
  <p:cSld name="CUSTOM_3_2_1">
    <p:spTree>
      <p:nvGrpSpPr>
        <p:cNvPr id="1" name="Shape 896"/>
        <p:cNvGrpSpPr/>
        <p:nvPr/>
      </p:nvGrpSpPr>
      <p:grpSpPr>
        <a:xfrm>
          <a:off x="0" y="0"/>
          <a:ext cx="0" cy="0"/>
          <a:chOff x="0" y="0"/>
          <a:chExt cx="0" cy="0"/>
        </a:xfrm>
      </p:grpSpPr>
      <p:pic>
        <p:nvPicPr>
          <p:cNvPr id="897" name="Google Shape;897;p92"/>
          <p:cNvPicPr preferRelativeResize="0"/>
          <p:nvPr/>
        </p:nvPicPr>
        <p:blipFill rotWithShape="1">
          <a:blip r:embed="rId2">
            <a:alphaModFix/>
          </a:blip>
          <a:srcRect t="7798" b="7806"/>
          <a:stretch/>
        </p:blipFill>
        <p:spPr>
          <a:xfrm>
            <a:off x="0" y="0"/>
            <a:ext cx="9144003" cy="5143497"/>
          </a:xfrm>
          <a:prstGeom prst="rect">
            <a:avLst/>
          </a:prstGeom>
          <a:noFill/>
          <a:ln>
            <a:noFill/>
          </a:ln>
        </p:spPr>
      </p:pic>
      <p:sp>
        <p:nvSpPr>
          <p:cNvPr id="898" name="Google Shape;898;p92"/>
          <p:cNvSpPr/>
          <p:nvPr/>
        </p:nvSpPr>
        <p:spPr>
          <a:xfrm>
            <a:off x="2" y="1808193"/>
            <a:ext cx="7898879" cy="3347957"/>
          </a:xfrm>
          <a:custGeom>
            <a:avLst/>
            <a:gdLst/>
            <a:ahLst/>
            <a:cxnLst/>
            <a:rect l="l" t="t" r="r" b="b"/>
            <a:pathLst>
              <a:path w="7898879" h="3347957" extrusionOk="0">
                <a:moveTo>
                  <a:pt x="2588322" y="0"/>
                </a:moveTo>
                <a:lnTo>
                  <a:pt x="3455467" y="597593"/>
                </a:lnTo>
                <a:lnTo>
                  <a:pt x="3200093" y="1249800"/>
                </a:lnTo>
                <a:lnTo>
                  <a:pt x="3748789" y="406444"/>
                </a:lnTo>
                <a:lnTo>
                  <a:pt x="4651830" y="891647"/>
                </a:lnTo>
                <a:lnTo>
                  <a:pt x="4265691" y="2765484"/>
                </a:lnTo>
                <a:lnTo>
                  <a:pt x="7246597" y="360166"/>
                </a:lnTo>
                <a:lnTo>
                  <a:pt x="7898879" y="1252962"/>
                </a:lnTo>
                <a:lnTo>
                  <a:pt x="6076738" y="3347957"/>
                </a:lnTo>
                <a:lnTo>
                  <a:pt x="0" y="3347957"/>
                </a:lnTo>
                <a:lnTo>
                  <a:pt x="0" y="3163021"/>
                </a:lnTo>
                <a:lnTo>
                  <a:pt x="303798" y="2279132"/>
                </a:lnTo>
                <a:lnTo>
                  <a:pt x="0" y="2497664"/>
                </a:lnTo>
                <a:lnTo>
                  <a:pt x="0" y="1117052"/>
                </a:lnTo>
                <a:lnTo>
                  <a:pt x="1076075" y="342919"/>
                </a:lnTo>
                <a:lnTo>
                  <a:pt x="1819122" y="1054052"/>
                </a:lnTo>
                <a:lnTo>
                  <a:pt x="1753997" y="1243477"/>
                </a:lnTo>
                <a:close/>
              </a:path>
            </a:pathLst>
          </a:custGeom>
          <a:solidFill>
            <a:schemeClr val="accent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pic>
        <p:nvPicPr>
          <p:cNvPr id="899" name="Google Shape;899;p92"/>
          <p:cNvPicPr preferRelativeResize="0"/>
          <p:nvPr/>
        </p:nvPicPr>
        <p:blipFill rotWithShape="1">
          <a:blip r:embed="rId3">
            <a:alphaModFix/>
          </a:blip>
          <a:srcRect t="129" b="129"/>
          <a:stretch/>
        </p:blipFill>
        <p:spPr>
          <a:xfrm>
            <a:off x="545125" y="547875"/>
            <a:ext cx="1147100" cy="228500"/>
          </a:xfrm>
          <a:prstGeom prst="rect">
            <a:avLst/>
          </a:prstGeom>
          <a:noFill/>
          <a:ln>
            <a:noFill/>
          </a:ln>
          <a:effectLst>
            <a:outerShdw blurRad="542925" dist="19050" dir="5400000" algn="bl" rotWithShape="0">
              <a:srgbClr val="000000">
                <a:alpha val="30000"/>
              </a:srgbClr>
            </a:outerShdw>
          </a:effectLst>
        </p:spPr>
      </p:pic>
      <p:sp>
        <p:nvSpPr>
          <p:cNvPr id="900" name="Google Shape;900;p92"/>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1" name="Google Shape;901;p92"/>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 Cover Slide C3 Nori">
  <p:cSld name="CUSTOM_3_2_1_1">
    <p:spTree>
      <p:nvGrpSpPr>
        <p:cNvPr id="1" name="Shape 902"/>
        <p:cNvGrpSpPr/>
        <p:nvPr/>
      </p:nvGrpSpPr>
      <p:grpSpPr>
        <a:xfrm>
          <a:off x="0" y="0"/>
          <a:ext cx="0" cy="0"/>
          <a:chOff x="0" y="0"/>
          <a:chExt cx="0" cy="0"/>
        </a:xfrm>
      </p:grpSpPr>
      <p:pic>
        <p:nvPicPr>
          <p:cNvPr id="903" name="Google Shape;903;p93"/>
          <p:cNvPicPr preferRelativeResize="0"/>
          <p:nvPr/>
        </p:nvPicPr>
        <p:blipFill rotWithShape="1">
          <a:blip r:embed="rId2">
            <a:alphaModFix/>
          </a:blip>
          <a:srcRect t="7798" b="7806"/>
          <a:stretch/>
        </p:blipFill>
        <p:spPr>
          <a:xfrm>
            <a:off x="0" y="0"/>
            <a:ext cx="9144003" cy="5143497"/>
          </a:xfrm>
          <a:prstGeom prst="rect">
            <a:avLst/>
          </a:prstGeom>
          <a:noFill/>
          <a:ln>
            <a:noFill/>
          </a:ln>
        </p:spPr>
      </p:pic>
      <p:sp>
        <p:nvSpPr>
          <p:cNvPr id="904" name="Google Shape;904;p93"/>
          <p:cNvSpPr/>
          <p:nvPr/>
        </p:nvSpPr>
        <p:spPr>
          <a:xfrm>
            <a:off x="2" y="1808193"/>
            <a:ext cx="7898879" cy="3347957"/>
          </a:xfrm>
          <a:custGeom>
            <a:avLst/>
            <a:gdLst/>
            <a:ahLst/>
            <a:cxnLst/>
            <a:rect l="l" t="t" r="r" b="b"/>
            <a:pathLst>
              <a:path w="7898879" h="3347957" extrusionOk="0">
                <a:moveTo>
                  <a:pt x="2588322" y="0"/>
                </a:moveTo>
                <a:lnTo>
                  <a:pt x="3455467" y="597593"/>
                </a:lnTo>
                <a:lnTo>
                  <a:pt x="3200093" y="1249800"/>
                </a:lnTo>
                <a:lnTo>
                  <a:pt x="3748789" y="406444"/>
                </a:lnTo>
                <a:lnTo>
                  <a:pt x="4651830" y="891647"/>
                </a:lnTo>
                <a:lnTo>
                  <a:pt x="4265691" y="2765484"/>
                </a:lnTo>
                <a:lnTo>
                  <a:pt x="7246597" y="360166"/>
                </a:lnTo>
                <a:lnTo>
                  <a:pt x="7898879" y="1252962"/>
                </a:lnTo>
                <a:lnTo>
                  <a:pt x="6076738" y="3347957"/>
                </a:lnTo>
                <a:lnTo>
                  <a:pt x="0" y="3347957"/>
                </a:lnTo>
                <a:lnTo>
                  <a:pt x="0" y="3163021"/>
                </a:lnTo>
                <a:lnTo>
                  <a:pt x="303798" y="2279132"/>
                </a:lnTo>
                <a:lnTo>
                  <a:pt x="0" y="2497664"/>
                </a:lnTo>
                <a:lnTo>
                  <a:pt x="0" y="1117052"/>
                </a:lnTo>
                <a:lnTo>
                  <a:pt x="1076075" y="342919"/>
                </a:lnTo>
                <a:lnTo>
                  <a:pt x="1819122" y="1054052"/>
                </a:lnTo>
                <a:lnTo>
                  <a:pt x="1753997" y="1243477"/>
                </a:lnTo>
                <a:close/>
              </a:path>
            </a:pathLst>
          </a:custGeom>
          <a:solidFill>
            <a:schemeClr val="accent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pic>
        <p:nvPicPr>
          <p:cNvPr id="905" name="Google Shape;905;p93"/>
          <p:cNvPicPr preferRelativeResize="0"/>
          <p:nvPr/>
        </p:nvPicPr>
        <p:blipFill rotWithShape="1">
          <a:blip r:embed="rId3">
            <a:alphaModFix/>
          </a:blip>
          <a:srcRect t="129" b="129"/>
          <a:stretch/>
        </p:blipFill>
        <p:spPr>
          <a:xfrm>
            <a:off x="545125" y="547875"/>
            <a:ext cx="1147100" cy="228500"/>
          </a:xfrm>
          <a:prstGeom prst="rect">
            <a:avLst/>
          </a:prstGeom>
          <a:noFill/>
          <a:ln>
            <a:noFill/>
          </a:ln>
          <a:effectLst>
            <a:outerShdw blurRad="542925" dist="19050" dir="5400000" algn="bl" rotWithShape="0">
              <a:srgbClr val="000000">
                <a:alpha val="30000"/>
              </a:srgbClr>
            </a:outerShdw>
          </a:effectLst>
        </p:spPr>
      </p:pic>
      <p:sp>
        <p:nvSpPr>
          <p:cNvPr id="906" name="Google Shape;906;p93"/>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07" name="Google Shape;907;p93"/>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 Cover Slide C4 White">
  <p:cSld name="CUSTOM_3_2_1_1_1">
    <p:spTree>
      <p:nvGrpSpPr>
        <p:cNvPr id="1" name="Shape 908"/>
        <p:cNvGrpSpPr/>
        <p:nvPr/>
      </p:nvGrpSpPr>
      <p:grpSpPr>
        <a:xfrm>
          <a:off x="0" y="0"/>
          <a:ext cx="0" cy="0"/>
          <a:chOff x="0" y="0"/>
          <a:chExt cx="0" cy="0"/>
        </a:xfrm>
      </p:grpSpPr>
      <p:pic>
        <p:nvPicPr>
          <p:cNvPr id="909" name="Google Shape;909;p94"/>
          <p:cNvPicPr preferRelativeResize="0"/>
          <p:nvPr/>
        </p:nvPicPr>
        <p:blipFill rotWithShape="1">
          <a:blip r:embed="rId2">
            <a:alphaModFix/>
          </a:blip>
          <a:srcRect t="7798" b="7806"/>
          <a:stretch/>
        </p:blipFill>
        <p:spPr>
          <a:xfrm>
            <a:off x="0" y="0"/>
            <a:ext cx="9144003" cy="5143497"/>
          </a:xfrm>
          <a:prstGeom prst="rect">
            <a:avLst/>
          </a:prstGeom>
          <a:noFill/>
          <a:ln>
            <a:noFill/>
          </a:ln>
        </p:spPr>
      </p:pic>
      <p:sp>
        <p:nvSpPr>
          <p:cNvPr id="910" name="Google Shape;910;p94"/>
          <p:cNvSpPr/>
          <p:nvPr/>
        </p:nvSpPr>
        <p:spPr>
          <a:xfrm>
            <a:off x="2" y="1808193"/>
            <a:ext cx="7898879" cy="3347957"/>
          </a:xfrm>
          <a:custGeom>
            <a:avLst/>
            <a:gdLst/>
            <a:ahLst/>
            <a:cxnLst/>
            <a:rect l="l" t="t" r="r" b="b"/>
            <a:pathLst>
              <a:path w="7898879" h="3347957" extrusionOk="0">
                <a:moveTo>
                  <a:pt x="2588322" y="0"/>
                </a:moveTo>
                <a:lnTo>
                  <a:pt x="3455467" y="597593"/>
                </a:lnTo>
                <a:lnTo>
                  <a:pt x="3200093" y="1249800"/>
                </a:lnTo>
                <a:lnTo>
                  <a:pt x="3748789" y="406444"/>
                </a:lnTo>
                <a:lnTo>
                  <a:pt x="4651830" y="891647"/>
                </a:lnTo>
                <a:lnTo>
                  <a:pt x="4265691" y="2765484"/>
                </a:lnTo>
                <a:lnTo>
                  <a:pt x="7246597" y="360166"/>
                </a:lnTo>
                <a:lnTo>
                  <a:pt x="7898879" y="1252962"/>
                </a:lnTo>
                <a:lnTo>
                  <a:pt x="6076738" y="3347957"/>
                </a:lnTo>
                <a:lnTo>
                  <a:pt x="0" y="3347957"/>
                </a:lnTo>
                <a:lnTo>
                  <a:pt x="0" y="3163021"/>
                </a:lnTo>
                <a:lnTo>
                  <a:pt x="303798" y="2279132"/>
                </a:lnTo>
                <a:lnTo>
                  <a:pt x="0" y="2497664"/>
                </a:lnTo>
                <a:lnTo>
                  <a:pt x="0" y="1117052"/>
                </a:lnTo>
                <a:lnTo>
                  <a:pt x="1076075" y="342919"/>
                </a:lnTo>
                <a:lnTo>
                  <a:pt x="1819122" y="1054052"/>
                </a:lnTo>
                <a:lnTo>
                  <a:pt x="1753997" y="1243477"/>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
              <a:buFont typeface="Helvetica Neue"/>
              <a:buNone/>
            </a:pPr>
            <a:endParaRPr sz="300" b="0" i="0" u="none" strike="noStrike" cap="none">
              <a:solidFill>
                <a:srgbClr val="000000"/>
              </a:solidFill>
              <a:latin typeface="Helvetica Neue"/>
              <a:ea typeface="Helvetica Neue"/>
              <a:cs typeface="Helvetica Neue"/>
              <a:sym typeface="Helvetica Neue"/>
            </a:endParaRPr>
          </a:p>
        </p:txBody>
      </p:sp>
      <p:pic>
        <p:nvPicPr>
          <p:cNvPr id="911" name="Google Shape;911;p94"/>
          <p:cNvPicPr preferRelativeResize="0"/>
          <p:nvPr/>
        </p:nvPicPr>
        <p:blipFill rotWithShape="1">
          <a:blip r:embed="rId3">
            <a:alphaModFix/>
          </a:blip>
          <a:srcRect t="129" b="129"/>
          <a:stretch/>
        </p:blipFill>
        <p:spPr>
          <a:xfrm>
            <a:off x="545125" y="547875"/>
            <a:ext cx="1147100" cy="228500"/>
          </a:xfrm>
          <a:prstGeom prst="rect">
            <a:avLst/>
          </a:prstGeom>
          <a:noFill/>
          <a:ln>
            <a:noFill/>
          </a:ln>
          <a:effectLst>
            <a:outerShdw blurRad="542925" dist="19050" dir="5400000" algn="bl" rotWithShape="0">
              <a:srgbClr val="000000">
                <a:alpha val="30000"/>
              </a:srgbClr>
            </a:outerShdw>
          </a:effectLst>
        </p:spPr>
      </p:pic>
      <p:sp>
        <p:nvSpPr>
          <p:cNvPr id="912" name="Google Shape;912;p94"/>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3" name="Google Shape;913;p94"/>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 Cover Slide H1 Nori">
  <p:cSld name="CUSTOM_3_1_2_3">
    <p:bg>
      <p:bgPr>
        <a:solidFill>
          <a:schemeClr val="accent2"/>
        </a:solidFill>
        <a:effectLst/>
      </p:bgPr>
    </p:bg>
    <p:spTree>
      <p:nvGrpSpPr>
        <p:cNvPr id="1" name="Shape 914"/>
        <p:cNvGrpSpPr/>
        <p:nvPr/>
      </p:nvGrpSpPr>
      <p:grpSpPr>
        <a:xfrm>
          <a:off x="0" y="0"/>
          <a:ext cx="0" cy="0"/>
          <a:chOff x="0" y="0"/>
          <a:chExt cx="0" cy="0"/>
        </a:xfrm>
      </p:grpSpPr>
      <p:pic>
        <p:nvPicPr>
          <p:cNvPr id="915" name="Google Shape;915;p95"/>
          <p:cNvPicPr preferRelativeResize="0"/>
          <p:nvPr/>
        </p:nvPicPr>
        <p:blipFill rotWithShape="1">
          <a:blip r:embed="rId2">
            <a:alphaModFix/>
          </a:blip>
          <a:srcRect l="30649" r="18655"/>
          <a:stretch/>
        </p:blipFill>
        <p:spPr>
          <a:xfrm>
            <a:off x="5232575" y="-1525"/>
            <a:ext cx="3911424" cy="5146176"/>
          </a:xfrm>
          <a:prstGeom prst="rect">
            <a:avLst/>
          </a:prstGeom>
          <a:noFill/>
          <a:ln>
            <a:noFill/>
          </a:ln>
        </p:spPr>
      </p:pic>
      <p:sp>
        <p:nvSpPr>
          <p:cNvPr id="916" name="Google Shape;916;p95"/>
          <p:cNvSpPr/>
          <p:nvPr/>
        </p:nvSpPr>
        <p:spPr>
          <a:xfrm>
            <a:off x="1895813" y="-1525"/>
            <a:ext cx="4481775" cy="5146175"/>
          </a:xfrm>
          <a:custGeom>
            <a:avLst/>
            <a:gdLst/>
            <a:ahLst/>
            <a:cxnLst/>
            <a:rect l="l" t="t" r="r" b="b"/>
            <a:pathLst>
              <a:path w="179271" h="205847" extrusionOk="0">
                <a:moveTo>
                  <a:pt x="0" y="0"/>
                </a:moveTo>
                <a:lnTo>
                  <a:pt x="179271" y="61"/>
                </a:lnTo>
                <a:lnTo>
                  <a:pt x="143276" y="205786"/>
                </a:lnTo>
                <a:lnTo>
                  <a:pt x="30" y="205847"/>
                </a:lnTo>
                <a:close/>
              </a:path>
            </a:pathLst>
          </a:custGeom>
          <a:solidFill>
            <a:schemeClr val="accent2"/>
          </a:solidFill>
          <a:ln>
            <a:noFill/>
          </a:ln>
        </p:spPr>
      </p:sp>
      <p:pic>
        <p:nvPicPr>
          <p:cNvPr id="917" name="Google Shape;917;p95"/>
          <p:cNvPicPr preferRelativeResize="0"/>
          <p:nvPr/>
        </p:nvPicPr>
        <p:blipFill rotWithShape="1">
          <a:blip r:embed="rId3">
            <a:alphaModFix/>
          </a:blip>
          <a:srcRect t="9"/>
          <a:stretch/>
        </p:blipFill>
        <p:spPr>
          <a:xfrm>
            <a:off x="545125" y="547875"/>
            <a:ext cx="1147100" cy="228500"/>
          </a:xfrm>
          <a:prstGeom prst="rect">
            <a:avLst/>
          </a:prstGeom>
          <a:noFill/>
          <a:ln>
            <a:noFill/>
          </a:ln>
        </p:spPr>
      </p:pic>
      <p:sp>
        <p:nvSpPr>
          <p:cNvPr id="918" name="Google Shape;918;p95"/>
          <p:cNvSpPr txBox="1">
            <a:spLocks noGrp="1"/>
          </p:cNvSpPr>
          <p:nvPr>
            <p:ph type="title"/>
          </p:nvPr>
        </p:nvSpPr>
        <p:spPr>
          <a:xfrm>
            <a:off x="545125" y="3607550"/>
            <a:ext cx="45720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19" name="Google Shape;919;p95"/>
          <p:cNvSpPr txBox="1">
            <a:spLocks noGrp="1"/>
          </p:cNvSpPr>
          <p:nvPr>
            <p:ph type="subTitle" idx="1"/>
          </p:nvPr>
        </p:nvSpPr>
        <p:spPr>
          <a:xfrm>
            <a:off x="548650" y="4476525"/>
            <a:ext cx="45720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 Cover Slide H2 Purple">
  <p:cSld name="CUSTOM_3_1_2_3_3">
    <p:bg>
      <p:bgPr>
        <a:solidFill>
          <a:schemeClr val="accent4"/>
        </a:solidFill>
        <a:effectLst/>
      </p:bgPr>
    </p:bg>
    <p:spTree>
      <p:nvGrpSpPr>
        <p:cNvPr id="1" name="Shape 920"/>
        <p:cNvGrpSpPr/>
        <p:nvPr/>
      </p:nvGrpSpPr>
      <p:grpSpPr>
        <a:xfrm>
          <a:off x="0" y="0"/>
          <a:ext cx="0" cy="0"/>
          <a:chOff x="0" y="0"/>
          <a:chExt cx="0" cy="0"/>
        </a:xfrm>
      </p:grpSpPr>
      <p:pic>
        <p:nvPicPr>
          <p:cNvPr id="921" name="Google Shape;921;p96"/>
          <p:cNvPicPr preferRelativeResize="0"/>
          <p:nvPr/>
        </p:nvPicPr>
        <p:blipFill rotWithShape="1">
          <a:blip r:embed="rId2">
            <a:alphaModFix/>
          </a:blip>
          <a:srcRect l="27399" r="18654"/>
          <a:stretch/>
        </p:blipFill>
        <p:spPr>
          <a:xfrm>
            <a:off x="4981650" y="-1525"/>
            <a:ext cx="4162350" cy="5146176"/>
          </a:xfrm>
          <a:prstGeom prst="rect">
            <a:avLst/>
          </a:prstGeom>
          <a:noFill/>
          <a:ln>
            <a:noFill/>
          </a:ln>
        </p:spPr>
      </p:pic>
      <p:sp>
        <p:nvSpPr>
          <p:cNvPr id="922" name="Google Shape;922;p96"/>
          <p:cNvSpPr/>
          <p:nvPr/>
        </p:nvSpPr>
        <p:spPr>
          <a:xfrm>
            <a:off x="1455913" y="-1525"/>
            <a:ext cx="4481775" cy="5146175"/>
          </a:xfrm>
          <a:custGeom>
            <a:avLst/>
            <a:gdLst/>
            <a:ahLst/>
            <a:cxnLst/>
            <a:rect l="l" t="t" r="r" b="b"/>
            <a:pathLst>
              <a:path w="179271" h="205847" extrusionOk="0">
                <a:moveTo>
                  <a:pt x="0" y="0"/>
                </a:moveTo>
                <a:lnTo>
                  <a:pt x="179271" y="61"/>
                </a:lnTo>
                <a:lnTo>
                  <a:pt x="143276" y="205786"/>
                </a:lnTo>
                <a:lnTo>
                  <a:pt x="30" y="205847"/>
                </a:lnTo>
                <a:close/>
              </a:path>
            </a:pathLst>
          </a:custGeom>
          <a:solidFill>
            <a:schemeClr val="accent4"/>
          </a:solidFill>
          <a:ln>
            <a:noFill/>
          </a:ln>
        </p:spPr>
      </p:sp>
      <p:pic>
        <p:nvPicPr>
          <p:cNvPr id="923" name="Google Shape;923;p96"/>
          <p:cNvPicPr preferRelativeResize="0"/>
          <p:nvPr/>
        </p:nvPicPr>
        <p:blipFill rotWithShape="1">
          <a:blip r:embed="rId3">
            <a:alphaModFix/>
          </a:blip>
          <a:srcRect t="129" b="129"/>
          <a:stretch/>
        </p:blipFill>
        <p:spPr>
          <a:xfrm>
            <a:off x="545125" y="547875"/>
            <a:ext cx="1147100" cy="228500"/>
          </a:xfrm>
          <a:prstGeom prst="rect">
            <a:avLst/>
          </a:prstGeom>
          <a:noFill/>
          <a:ln>
            <a:noFill/>
          </a:ln>
        </p:spPr>
      </p:pic>
      <p:sp>
        <p:nvSpPr>
          <p:cNvPr id="924" name="Google Shape;924;p96"/>
          <p:cNvSpPr txBox="1">
            <a:spLocks noGrp="1"/>
          </p:cNvSpPr>
          <p:nvPr>
            <p:ph type="title"/>
          </p:nvPr>
        </p:nvSpPr>
        <p:spPr>
          <a:xfrm>
            <a:off x="545125" y="3607550"/>
            <a:ext cx="43857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25" name="Google Shape;925;p96"/>
          <p:cNvSpPr txBox="1">
            <a:spLocks noGrp="1"/>
          </p:cNvSpPr>
          <p:nvPr>
            <p:ph type="subTitle" idx="1"/>
          </p:nvPr>
        </p:nvSpPr>
        <p:spPr>
          <a:xfrm>
            <a:off x="548506" y="4476525"/>
            <a:ext cx="43857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 Cover Slide H4 White">
  <p:cSld name="CUSTOM_3_1_2_3_2">
    <p:bg>
      <p:bgPr>
        <a:solidFill>
          <a:schemeClr val="lt1"/>
        </a:solidFill>
        <a:effectLst/>
      </p:bgPr>
    </p:bg>
    <p:spTree>
      <p:nvGrpSpPr>
        <p:cNvPr id="1" name="Shape 926"/>
        <p:cNvGrpSpPr/>
        <p:nvPr/>
      </p:nvGrpSpPr>
      <p:grpSpPr>
        <a:xfrm>
          <a:off x="0" y="0"/>
          <a:ext cx="0" cy="0"/>
          <a:chOff x="0" y="0"/>
          <a:chExt cx="0" cy="0"/>
        </a:xfrm>
      </p:grpSpPr>
      <p:pic>
        <p:nvPicPr>
          <p:cNvPr id="927" name="Google Shape;927;p97"/>
          <p:cNvPicPr preferRelativeResize="0"/>
          <p:nvPr/>
        </p:nvPicPr>
        <p:blipFill rotWithShape="1">
          <a:blip r:embed="rId2">
            <a:alphaModFix/>
          </a:blip>
          <a:srcRect l="27399" r="18654"/>
          <a:stretch/>
        </p:blipFill>
        <p:spPr>
          <a:xfrm>
            <a:off x="4981650" y="-1525"/>
            <a:ext cx="4162350" cy="5146176"/>
          </a:xfrm>
          <a:prstGeom prst="rect">
            <a:avLst/>
          </a:prstGeom>
          <a:noFill/>
          <a:ln>
            <a:noFill/>
          </a:ln>
        </p:spPr>
      </p:pic>
      <p:sp>
        <p:nvSpPr>
          <p:cNvPr id="928" name="Google Shape;928;p97"/>
          <p:cNvSpPr/>
          <p:nvPr/>
        </p:nvSpPr>
        <p:spPr>
          <a:xfrm>
            <a:off x="1455913" y="-1525"/>
            <a:ext cx="4481775" cy="5146175"/>
          </a:xfrm>
          <a:custGeom>
            <a:avLst/>
            <a:gdLst/>
            <a:ahLst/>
            <a:cxnLst/>
            <a:rect l="l" t="t" r="r" b="b"/>
            <a:pathLst>
              <a:path w="179271" h="205847" extrusionOk="0">
                <a:moveTo>
                  <a:pt x="0" y="0"/>
                </a:moveTo>
                <a:lnTo>
                  <a:pt x="179271" y="61"/>
                </a:lnTo>
                <a:lnTo>
                  <a:pt x="143276" y="205786"/>
                </a:lnTo>
                <a:lnTo>
                  <a:pt x="30" y="205847"/>
                </a:lnTo>
                <a:close/>
              </a:path>
            </a:pathLst>
          </a:custGeom>
          <a:solidFill>
            <a:schemeClr val="lt1"/>
          </a:solidFill>
          <a:ln>
            <a:noFill/>
          </a:ln>
        </p:spPr>
      </p:sp>
      <p:pic>
        <p:nvPicPr>
          <p:cNvPr id="929" name="Google Shape;929;p97"/>
          <p:cNvPicPr preferRelativeResize="0"/>
          <p:nvPr/>
        </p:nvPicPr>
        <p:blipFill rotWithShape="1">
          <a:blip r:embed="rId3">
            <a:alphaModFix/>
          </a:blip>
          <a:srcRect t="129" b="129"/>
          <a:stretch/>
        </p:blipFill>
        <p:spPr>
          <a:xfrm>
            <a:off x="545125" y="547875"/>
            <a:ext cx="1147100" cy="228500"/>
          </a:xfrm>
          <a:prstGeom prst="rect">
            <a:avLst/>
          </a:prstGeom>
          <a:noFill/>
          <a:ln>
            <a:noFill/>
          </a:ln>
        </p:spPr>
      </p:pic>
      <p:sp>
        <p:nvSpPr>
          <p:cNvPr id="930" name="Google Shape;930;p97"/>
          <p:cNvSpPr txBox="1">
            <a:spLocks noGrp="1"/>
          </p:cNvSpPr>
          <p:nvPr>
            <p:ph type="title"/>
          </p:nvPr>
        </p:nvSpPr>
        <p:spPr>
          <a:xfrm>
            <a:off x="545125" y="3607550"/>
            <a:ext cx="43890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1" name="Google Shape;931;p97"/>
          <p:cNvSpPr txBox="1">
            <a:spLocks noGrp="1"/>
          </p:cNvSpPr>
          <p:nvPr>
            <p:ph type="subTitle" idx="1"/>
          </p:nvPr>
        </p:nvSpPr>
        <p:spPr>
          <a:xfrm>
            <a:off x="548650" y="4476525"/>
            <a:ext cx="43890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 Cover Slide H5 Cobrand">
  <p:cSld name="CUSTOM_3_1_2_3_2_2">
    <p:bg>
      <p:bgPr>
        <a:solidFill>
          <a:schemeClr val="lt1"/>
        </a:solidFill>
        <a:effectLst/>
      </p:bgPr>
    </p:bg>
    <p:spTree>
      <p:nvGrpSpPr>
        <p:cNvPr id="1" name="Shape 932"/>
        <p:cNvGrpSpPr/>
        <p:nvPr/>
      </p:nvGrpSpPr>
      <p:grpSpPr>
        <a:xfrm>
          <a:off x="0" y="0"/>
          <a:ext cx="0" cy="0"/>
          <a:chOff x="0" y="0"/>
          <a:chExt cx="0" cy="0"/>
        </a:xfrm>
      </p:grpSpPr>
      <p:pic>
        <p:nvPicPr>
          <p:cNvPr id="933" name="Google Shape;933;p98"/>
          <p:cNvPicPr preferRelativeResize="0"/>
          <p:nvPr/>
        </p:nvPicPr>
        <p:blipFill rotWithShape="1">
          <a:blip r:embed="rId2">
            <a:alphaModFix/>
          </a:blip>
          <a:srcRect l="27399" r="18654"/>
          <a:stretch/>
        </p:blipFill>
        <p:spPr>
          <a:xfrm>
            <a:off x="4981650" y="-1525"/>
            <a:ext cx="4162350" cy="5146176"/>
          </a:xfrm>
          <a:prstGeom prst="rect">
            <a:avLst/>
          </a:prstGeom>
          <a:noFill/>
          <a:ln>
            <a:noFill/>
          </a:ln>
        </p:spPr>
      </p:pic>
      <p:sp>
        <p:nvSpPr>
          <p:cNvPr id="934" name="Google Shape;934;p98"/>
          <p:cNvSpPr/>
          <p:nvPr/>
        </p:nvSpPr>
        <p:spPr>
          <a:xfrm>
            <a:off x="1455913" y="-1525"/>
            <a:ext cx="4481775" cy="5146175"/>
          </a:xfrm>
          <a:custGeom>
            <a:avLst/>
            <a:gdLst/>
            <a:ahLst/>
            <a:cxnLst/>
            <a:rect l="l" t="t" r="r" b="b"/>
            <a:pathLst>
              <a:path w="179271" h="205847" extrusionOk="0">
                <a:moveTo>
                  <a:pt x="0" y="0"/>
                </a:moveTo>
                <a:lnTo>
                  <a:pt x="179271" y="61"/>
                </a:lnTo>
                <a:lnTo>
                  <a:pt x="143276" y="205786"/>
                </a:lnTo>
                <a:lnTo>
                  <a:pt x="30" y="205847"/>
                </a:lnTo>
                <a:close/>
              </a:path>
            </a:pathLst>
          </a:custGeom>
          <a:solidFill>
            <a:schemeClr val="lt1"/>
          </a:solidFill>
          <a:ln>
            <a:noFill/>
          </a:ln>
        </p:spPr>
      </p:sp>
      <p:sp>
        <p:nvSpPr>
          <p:cNvPr id="935" name="Google Shape;935;p98"/>
          <p:cNvSpPr txBox="1">
            <a:spLocks noGrp="1"/>
          </p:cNvSpPr>
          <p:nvPr>
            <p:ph type="title"/>
          </p:nvPr>
        </p:nvSpPr>
        <p:spPr>
          <a:xfrm>
            <a:off x="545125" y="3607550"/>
            <a:ext cx="43926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6" name="Google Shape;936;p98"/>
          <p:cNvSpPr txBox="1">
            <a:spLocks noGrp="1"/>
          </p:cNvSpPr>
          <p:nvPr>
            <p:ph type="subTitle" idx="1"/>
          </p:nvPr>
        </p:nvSpPr>
        <p:spPr>
          <a:xfrm>
            <a:off x="548650" y="4476525"/>
            <a:ext cx="43926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pic>
        <p:nvPicPr>
          <p:cNvPr id="937" name="Google Shape;937;p98"/>
          <p:cNvPicPr preferRelativeResize="0"/>
          <p:nvPr/>
        </p:nvPicPr>
        <p:blipFill rotWithShape="1">
          <a:blip r:embed="rId3">
            <a:alphaModFix/>
          </a:blip>
          <a:srcRect l="4498" t="24882" r="43254" b="24065"/>
          <a:stretch/>
        </p:blipFill>
        <p:spPr>
          <a:xfrm>
            <a:off x="542150" y="547875"/>
            <a:ext cx="1321600" cy="239600"/>
          </a:xfrm>
          <a:prstGeom prst="rect">
            <a:avLst/>
          </a:prstGeom>
          <a:noFill/>
          <a:ln>
            <a:noFill/>
          </a:ln>
        </p:spPr>
      </p:pic>
    </p:spTree>
  </p:cSld>
  <p:clrMapOvr>
    <a:masterClrMapping/>
  </p:clrMapOvr>
  <p:extLst>
    <p:ext uri="{DCECCB84-F9BA-43D5-87BE-67443E8EF086}">
      <p15:sldGuideLst xmlns:p15="http://schemas.microsoft.com/office/powerpoint/2012/main">
        <p15:guide id="1" pos="3456">
          <p15:clr>
            <a:srgbClr val="FA7B17"/>
          </p15:clr>
        </p15:guide>
        <p15:guide id="2" orient="horz" pos="1620">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 Cover Slide H3 Lime">
  <p:cSld name="CUSTOM_3_1_2_3_2_1">
    <p:bg>
      <p:bgPr>
        <a:solidFill>
          <a:schemeClr val="accent1"/>
        </a:solidFill>
        <a:effectLst/>
      </p:bgPr>
    </p:bg>
    <p:spTree>
      <p:nvGrpSpPr>
        <p:cNvPr id="1" name="Shape 938"/>
        <p:cNvGrpSpPr/>
        <p:nvPr/>
      </p:nvGrpSpPr>
      <p:grpSpPr>
        <a:xfrm>
          <a:off x="0" y="0"/>
          <a:ext cx="0" cy="0"/>
          <a:chOff x="0" y="0"/>
          <a:chExt cx="0" cy="0"/>
        </a:xfrm>
      </p:grpSpPr>
      <p:pic>
        <p:nvPicPr>
          <p:cNvPr id="939" name="Google Shape;939;p99"/>
          <p:cNvPicPr preferRelativeResize="0"/>
          <p:nvPr/>
        </p:nvPicPr>
        <p:blipFill rotWithShape="1">
          <a:blip r:embed="rId2">
            <a:alphaModFix/>
          </a:blip>
          <a:srcRect l="27399" r="18654"/>
          <a:stretch/>
        </p:blipFill>
        <p:spPr>
          <a:xfrm>
            <a:off x="4981650" y="-1525"/>
            <a:ext cx="4162350" cy="5146176"/>
          </a:xfrm>
          <a:prstGeom prst="rect">
            <a:avLst/>
          </a:prstGeom>
          <a:noFill/>
          <a:ln>
            <a:noFill/>
          </a:ln>
        </p:spPr>
      </p:pic>
      <p:sp>
        <p:nvSpPr>
          <p:cNvPr id="940" name="Google Shape;940;p99"/>
          <p:cNvSpPr/>
          <p:nvPr/>
        </p:nvSpPr>
        <p:spPr>
          <a:xfrm>
            <a:off x="1455913" y="-1525"/>
            <a:ext cx="4481775" cy="5146175"/>
          </a:xfrm>
          <a:custGeom>
            <a:avLst/>
            <a:gdLst/>
            <a:ahLst/>
            <a:cxnLst/>
            <a:rect l="l" t="t" r="r" b="b"/>
            <a:pathLst>
              <a:path w="179271" h="205847" extrusionOk="0">
                <a:moveTo>
                  <a:pt x="0" y="0"/>
                </a:moveTo>
                <a:lnTo>
                  <a:pt x="179271" y="61"/>
                </a:lnTo>
                <a:lnTo>
                  <a:pt x="143276" y="205786"/>
                </a:lnTo>
                <a:lnTo>
                  <a:pt x="30" y="205847"/>
                </a:lnTo>
                <a:close/>
              </a:path>
            </a:pathLst>
          </a:custGeom>
          <a:solidFill>
            <a:schemeClr val="accent1"/>
          </a:solidFill>
          <a:ln>
            <a:noFill/>
          </a:ln>
        </p:spPr>
      </p:sp>
      <p:pic>
        <p:nvPicPr>
          <p:cNvPr id="941" name="Google Shape;941;p99"/>
          <p:cNvPicPr preferRelativeResize="0"/>
          <p:nvPr/>
        </p:nvPicPr>
        <p:blipFill rotWithShape="1">
          <a:blip r:embed="rId3">
            <a:alphaModFix/>
          </a:blip>
          <a:srcRect t="129" b="129"/>
          <a:stretch/>
        </p:blipFill>
        <p:spPr>
          <a:xfrm>
            <a:off x="545125" y="547875"/>
            <a:ext cx="1147100" cy="228500"/>
          </a:xfrm>
          <a:prstGeom prst="rect">
            <a:avLst/>
          </a:prstGeom>
          <a:noFill/>
          <a:ln>
            <a:noFill/>
          </a:ln>
        </p:spPr>
      </p:pic>
      <p:sp>
        <p:nvSpPr>
          <p:cNvPr id="942" name="Google Shape;942;p99"/>
          <p:cNvSpPr txBox="1">
            <a:spLocks noGrp="1"/>
          </p:cNvSpPr>
          <p:nvPr>
            <p:ph type="title"/>
          </p:nvPr>
        </p:nvSpPr>
        <p:spPr>
          <a:xfrm>
            <a:off x="545125" y="3607550"/>
            <a:ext cx="43857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3" name="Google Shape;943;p99"/>
          <p:cNvSpPr txBox="1">
            <a:spLocks noGrp="1"/>
          </p:cNvSpPr>
          <p:nvPr>
            <p:ph type="subTitle" idx="1"/>
          </p:nvPr>
        </p:nvSpPr>
        <p:spPr>
          <a:xfrm>
            <a:off x="548506" y="4476525"/>
            <a:ext cx="43857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 Cover Slide E1 Nori">
  <p:cSld name="CUSTOM_3_1_2_2">
    <p:bg>
      <p:bgPr>
        <a:solidFill>
          <a:schemeClr val="accent2"/>
        </a:solidFill>
        <a:effectLst/>
      </p:bgPr>
    </p:bg>
    <p:spTree>
      <p:nvGrpSpPr>
        <p:cNvPr id="1" name="Shape 944"/>
        <p:cNvGrpSpPr/>
        <p:nvPr/>
      </p:nvGrpSpPr>
      <p:grpSpPr>
        <a:xfrm>
          <a:off x="0" y="0"/>
          <a:ext cx="0" cy="0"/>
          <a:chOff x="0" y="0"/>
          <a:chExt cx="0" cy="0"/>
        </a:xfrm>
      </p:grpSpPr>
      <p:pic>
        <p:nvPicPr>
          <p:cNvPr id="945" name="Google Shape;945;p100"/>
          <p:cNvPicPr preferRelativeResize="0"/>
          <p:nvPr/>
        </p:nvPicPr>
        <p:blipFill rotWithShape="1">
          <a:blip r:embed="rId2">
            <a:alphaModFix/>
          </a:blip>
          <a:srcRect r="21067"/>
          <a:stretch/>
        </p:blipFill>
        <p:spPr>
          <a:xfrm>
            <a:off x="4068025" y="0"/>
            <a:ext cx="5075976" cy="5143500"/>
          </a:xfrm>
          <a:prstGeom prst="rect">
            <a:avLst/>
          </a:prstGeom>
          <a:noFill/>
          <a:ln>
            <a:noFill/>
          </a:ln>
        </p:spPr>
      </p:pic>
      <p:sp>
        <p:nvSpPr>
          <p:cNvPr id="946" name="Google Shape;946;p100"/>
          <p:cNvSpPr/>
          <p:nvPr/>
        </p:nvSpPr>
        <p:spPr>
          <a:xfrm>
            <a:off x="0" y="0"/>
            <a:ext cx="6318980" cy="5143500"/>
          </a:xfrm>
          <a:custGeom>
            <a:avLst/>
            <a:gdLst/>
            <a:ahLst/>
            <a:cxnLst/>
            <a:rect l="l" t="t" r="r" b="b"/>
            <a:pathLst>
              <a:path w="8425306" h="6858000" extrusionOk="0">
                <a:moveTo>
                  <a:pt x="8425307" y="0"/>
                </a:moveTo>
                <a:lnTo>
                  <a:pt x="7820025" y="3451225"/>
                </a:lnTo>
                <a:lnTo>
                  <a:pt x="7032625" y="3451225"/>
                </a:lnTo>
                <a:lnTo>
                  <a:pt x="6427343" y="6858000"/>
                </a:lnTo>
                <a:lnTo>
                  <a:pt x="0" y="6858000"/>
                </a:lnTo>
                <a:lnTo>
                  <a:pt x="0" y="0"/>
                </a:lnTo>
                <a:lnTo>
                  <a:pt x="842530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pic>
        <p:nvPicPr>
          <p:cNvPr id="947" name="Google Shape;947;p100"/>
          <p:cNvPicPr preferRelativeResize="0"/>
          <p:nvPr/>
        </p:nvPicPr>
        <p:blipFill rotWithShape="1">
          <a:blip r:embed="rId3">
            <a:alphaModFix/>
          </a:blip>
          <a:srcRect t="9"/>
          <a:stretch/>
        </p:blipFill>
        <p:spPr>
          <a:xfrm>
            <a:off x="545125" y="547875"/>
            <a:ext cx="1147100" cy="228500"/>
          </a:xfrm>
          <a:prstGeom prst="rect">
            <a:avLst/>
          </a:prstGeom>
          <a:noFill/>
          <a:ln>
            <a:noFill/>
          </a:ln>
        </p:spPr>
      </p:pic>
      <p:sp>
        <p:nvSpPr>
          <p:cNvPr id="948" name="Google Shape;948;p100"/>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49" name="Google Shape;949;p100"/>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000"/>
              <a:buFont typeface="Inter"/>
              <a:buNone/>
              <a:defRPr sz="1000">
                <a:solidFill>
                  <a:schemeClr val="lt1"/>
                </a:solidFill>
                <a:latin typeface="Inter"/>
                <a:ea typeface="Inter"/>
                <a:cs typeface="Inter"/>
                <a:sym typeface="Inter"/>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000"/>
              <a:buNone/>
              <a:defRPr>
                <a:solidFill>
                  <a:schemeClr val="lt1"/>
                </a:solidFill>
              </a:defRPr>
            </a:lvl3pPr>
            <a:lvl4pPr lvl="3" rtl="0">
              <a:spcBef>
                <a:spcPts val="1000"/>
              </a:spcBef>
              <a:spcAft>
                <a:spcPts val="0"/>
              </a:spcAft>
              <a:buClr>
                <a:schemeClr val="lt1"/>
              </a:buClr>
              <a:buSzPts val="700"/>
              <a:buNone/>
              <a:defRPr>
                <a:solidFill>
                  <a:schemeClr val="lt1"/>
                </a:solidFill>
              </a:defRPr>
            </a:lvl4pPr>
            <a:lvl5pPr lvl="4" rtl="0">
              <a:spcBef>
                <a:spcPts val="1000"/>
              </a:spcBef>
              <a:spcAft>
                <a:spcPts val="0"/>
              </a:spcAft>
              <a:buClr>
                <a:schemeClr val="lt1"/>
              </a:buClr>
              <a:buSzPts val="700"/>
              <a:buNone/>
              <a:defRPr>
                <a:solidFill>
                  <a:schemeClr val="lt1"/>
                </a:solidFill>
              </a:defRPr>
            </a:lvl5pPr>
            <a:lvl6pPr lvl="5" rtl="0">
              <a:spcBef>
                <a:spcPts val="1000"/>
              </a:spcBef>
              <a:spcAft>
                <a:spcPts val="0"/>
              </a:spcAft>
              <a:buClr>
                <a:schemeClr val="lt1"/>
              </a:buClr>
              <a:buSzPts val="700"/>
              <a:buNone/>
              <a:defRPr>
                <a:solidFill>
                  <a:schemeClr val="lt1"/>
                </a:solidFill>
              </a:defRPr>
            </a:lvl6pPr>
            <a:lvl7pPr lvl="6" rtl="0">
              <a:spcBef>
                <a:spcPts val="1000"/>
              </a:spcBef>
              <a:spcAft>
                <a:spcPts val="0"/>
              </a:spcAft>
              <a:buClr>
                <a:schemeClr val="lt1"/>
              </a:buClr>
              <a:buSzPts val="700"/>
              <a:buNone/>
              <a:defRPr>
                <a:solidFill>
                  <a:schemeClr val="lt1"/>
                </a:solidFill>
              </a:defRPr>
            </a:lvl7pPr>
            <a:lvl8pPr lvl="7" rtl="0">
              <a:spcBef>
                <a:spcPts val="1000"/>
              </a:spcBef>
              <a:spcAft>
                <a:spcPts val="0"/>
              </a:spcAft>
              <a:buClr>
                <a:schemeClr val="lt1"/>
              </a:buClr>
              <a:buSzPts val="700"/>
              <a:buNone/>
              <a:defRPr>
                <a:solidFill>
                  <a:schemeClr val="lt1"/>
                </a:solidFill>
              </a:defRPr>
            </a:lvl8pPr>
            <a:lvl9pPr lvl="8" rtl="0">
              <a:spcBef>
                <a:spcPts val="1000"/>
              </a:spcBef>
              <a:spcAft>
                <a:spcPts val="1000"/>
              </a:spcAft>
              <a:buClr>
                <a:schemeClr val="lt1"/>
              </a:buClr>
              <a:buSzPts val="700"/>
              <a:buNone/>
              <a:defRPr>
                <a:solidFill>
                  <a:schemeClr val="lt1"/>
                </a:solidFill>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 Cover Slide E2 Lime">
  <p:cSld name="CUSTOM_3_1_2_2_1">
    <p:bg>
      <p:bgPr>
        <a:solidFill>
          <a:schemeClr val="accent2"/>
        </a:solidFill>
        <a:effectLst/>
      </p:bgPr>
    </p:bg>
    <p:spTree>
      <p:nvGrpSpPr>
        <p:cNvPr id="1" name="Shape 950"/>
        <p:cNvGrpSpPr/>
        <p:nvPr/>
      </p:nvGrpSpPr>
      <p:grpSpPr>
        <a:xfrm>
          <a:off x="0" y="0"/>
          <a:ext cx="0" cy="0"/>
          <a:chOff x="0" y="0"/>
          <a:chExt cx="0" cy="0"/>
        </a:xfrm>
      </p:grpSpPr>
      <p:pic>
        <p:nvPicPr>
          <p:cNvPr id="951" name="Google Shape;951;p101"/>
          <p:cNvPicPr preferRelativeResize="0"/>
          <p:nvPr/>
        </p:nvPicPr>
        <p:blipFill rotWithShape="1">
          <a:blip r:embed="rId2">
            <a:alphaModFix/>
          </a:blip>
          <a:srcRect t="9683" b="10875"/>
          <a:stretch/>
        </p:blipFill>
        <p:spPr>
          <a:xfrm>
            <a:off x="4825550" y="0"/>
            <a:ext cx="4318624" cy="5143501"/>
          </a:xfrm>
          <a:prstGeom prst="rect">
            <a:avLst/>
          </a:prstGeom>
          <a:noFill/>
          <a:ln>
            <a:noFill/>
          </a:ln>
        </p:spPr>
      </p:pic>
      <p:sp>
        <p:nvSpPr>
          <p:cNvPr id="952" name="Google Shape;952;p101"/>
          <p:cNvSpPr/>
          <p:nvPr/>
        </p:nvSpPr>
        <p:spPr>
          <a:xfrm>
            <a:off x="0" y="0"/>
            <a:ext cx="6318980" cy="5143500"/>
          </a:xfrm>
          <a:custGeom>
            <a:avLst/>
            <a:gdLst/>
            <a:ahLst/>
            <a:cxnLst/>
            <a:rect l="l" t="t" r="r" b="b"/>
            <a:pathLst>
              <a:path w="8425306" h="6858000" extrusionOk="0">
                <a:moveTo>
                  <a:pt x="8425307" y="0"/>
                </a:moveTo>
                <a:lnTo>
                  <a:pt x="7820025" y="3451225"/>
                </a:lnTo>
                <a:lnTo>
                  <a:pt x="7032625" y="3451225"/>
                </a:lnTo>
                <a:lnTo>
                  <a:pt x="6427343" y="6858000"/>
                </a:lnTo>
                <a:lnTo>
                  <a:pt x="0" y="6858000"/>
                </a:lnTo>
                <a:lnTo>
                  <a:pt x="0" y="0"/>
                </a:lnTo>
                <a:lnTo>
                  <a:pt x="842530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Inter"/>
              <a:ea typeface="Inter"/>
              <a:cs typeface="Inter"/>
              <a:sym typeface="Inter"/>
            </a:endParaRPr>
          </a:p>
        </p:txBody>
      </p:sp>
      <p:pic>
        <p:nvPicPr>
          <p:cNvPr id="953" name="Google Shape;953;p101"/>
          <p:cNvPicPr preferRelativeResize="0"/>
          <p:nvPr/>
        </p:nvPicPr>
        <p:blipFill rotWithShape="1">
          <a:blip r:embed="rId3">
            <a:alphaModFix/>
          </a:blip>
          <a:srcRect t="9"/>
          <a:stretch/>
        </p:blipFill>
        <p:spPr>
          <a:xfrm>
            <a:off x="545125" y="547875"/>
            <a:ext cx="1147100" cy="228500"/>
          </a:xfrm>
          <a:prstGeom prst="rect">
            <a:avLst/>
          </a:prstGeom>
          <a:noFill/>
          <a:ln>
            <a:noFill/>
          </a:ln>
        </p:spPr>
      </p:pic>
      <p:sp>
        <p:nvSpPr>
          <p:cNvPr id="954" name="Google Shape;954;p101"/>
          <p:cNvSpPr txBox="1">
            <a:spLocks noGrp="1"/>
          </p:cNvSpPr>
          <p:nvPr>
            <p:ph type="title"/>
          </p:nvPr>
        </p:nvSpPr>
        <p:spPr>
          <a:xfrm>
            <a:off x="545125" y="3607550"/>
            <a:ext cx="3204900" cy="7887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5" name="Google Shape;955;p101"/>
          <p:cNvSpPr txBox="1">
            <a:spLocks noGrp="1"/>
          </p:cNvSpPr>
          <p:nvPr>
            <p:ph type="subTitle" idx="1"/>
          </p:nvPr>
        </p:nvSpPr>
        <p:spPr>
          <a:xfrm>
            <a:off x="548650" y="4476525"/>
            <a:ext cx="3200400" cy="119100"/>
          </a:xfrm>
          <a:prstGeom prst="rect">
            <a:avLst/>
          </a:prstGeom>
        </p:spPr>
        <p:txBody>
          <a:bodyPr spcFirstLastPara="1" wrap="square" lIns="0" tIns="0" rIns="0" bIns="0" anchor="t" anchorCtr="0">
            <a:spAutoFit/>
          </a:bodyPr>
          <a:lstStyle>
            <a:lvl1pPr lvl="0" rtl="0">
              <a:spcBef>
                <a:spcPts val="0"/>
              </a:spcBef>
              <a:spcAft>
                <a:spcPts val="0"/>
              </a:spcAft>
              <a:buSzPts val="1000"/>
              <a:buFont typeface="Inter"/>
              <a:buNone/>
              <a:defRPr sz="1000">
                <a:latin typeface="Inter"/>
                <a:ea typeface="Inter"/>
                <a:cs typeface="Inter"/>
                <a:sym typeface="Inter"/>
              </a:defRPr>
            </a:lvl1pPr>
            <a:lvl2pPr lvl="1" rtl="0">
              <a:spcBef>
                <a:spcPts val="1000"/>
              </a:spcBef>
              <a:spcAft>
                <a:spcPts val="0"/>
              </a:spcAft>
              <a:buSzPts val="1400"/>
              <a:buNone/>
              <a:defRPr/>
            </a:lvl2pPr>
            <a:lvl3pPr lvl="2" rtl="0">
              <a:spcBef>
                <a:spcPts val="1000"/>
              </a:spcBef>
              <a:spcAft>
                <a:spcPts val="0"/>
              </a:spcAft>
              <a:buSzPts val="1000"/>
              <a:buNone/>
              <a:defRPr/>
            </a:lvl3pPr>
            <a:lvl4pPr lvl="3" rtl="0">
              <a:spcBef>
                <a:spcPts val="1000"/>
              </a:spcBef>
              <a:spcAft>
                <a:spcPts val="0"/>
              </a:spcAft>
              <a:buSzPts val="700"/>
              <a:buNone/>
              <a:defRPr/>
            </a:lvl4pPr>
            <a:lvl5pPr lvl="4" rtl="0">
              <a:spcBef>
                <a:spcPts val="1000"/>
              </a:spcBef>
              <a:spcAft>
                <a:spcPts val="0"/>
              </a:spcAft>
              <a:buSzPts val="700"/>
              <a:buNone/>
              <a:defRPr/>
            </a:lvl5pPr>
            <a:lvl6pPr lvl="5" rtl="0">
              <a:spcBef>
                <a:spcPts val="1000"/>
              </a:spcBef>
              <a:spcAft>
                <a:spcPts val="0"/>
              </a:spcAft>
              <a:buSzPts val="700"/>
              <a:buNone/>
              <a:defRPr/>
            </a:lvl6pPr>
            <a:lvl7pPr lvl="6" rtl="0">
              <a:spcBef>
                <a:spcPts val="1000"/>
              </a:spcBef>
              <a:spcAft>
                <a:spcPts val="0"/>
              </a:spcAft>
              <a:buSzPts val="700"/>
              <a:buNone/>
              <a:defRPr/>
            </a:lvl7pPr>
            <a:lvl8pPr lvl="7" rtl="0">
              <a:spcBef>
                <a:spcPts val="1000"/>
              </a:spcBef>
              <a:spcAft>
                <a:spcPts val="0"/>
              </a:spcAft>
              <a:buSzPts val="700"/>
              <a:buNone/>
              <a:defRPr/>
            </a:lvl8pPr>
            <a:lvl9pPr lvl="8" rtl="0">
              <a:spcBef>
                <a:spcPts val="1000"/>
              </a:spcBef>
              <a:spcAft>
                <a:spcPts val="1000"/>
              </a:spcAft>
              <a:buSzPts val="7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9.xml"/><Relationship Id="rId117" Type="http://schemas.openxmlformats.org/officeDocument/2006/relationships/slideLayout" Target="../slideLayouts/slideLayout130.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12" Type="http://schemas.openxmlformats.org/officeDocument/2006/relationships/slideLayout" Target="../slideLayouts/slideLayout125.xml"/><Relationship Id="rId16" Type="http://schemas.openxmlformats.org/officeDocument/2006/relationships/slideLayout" Target="../slideLayouts/slideLayout29.xml"/><Relationship Id="rId107" Type="http://schemas.openxmlformats.org/officeDocument/2006/relationships/slideLayout" Target="../slideLayouts/slideLayout120.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102" Type="http://schemas.openxmlformats.org/officeDocument/2006/relationships/slideLayout" Target="../slideLayouts/slideLayout115.xml"/><Relationship Id="rId123" Type="http://schemas.openxmlformats.org/officeDocument/2006/relationships/slideLayout" Target="../slideLayouts/slideLayout136.xml"/><Relationship Id="rId5" Type="http://schemas.openxmlformats.org/officeDocument/2006/relationships/slideLayout" Target="../slideLayouts/slideLayout18.xml"/><Relationship Id="rId90" Type="http://schemas.openxmlformats.org/officeDocument/2006/relationships/slideLayout" Target="../slideLayouts/slideLayout103.xml"/><Relationship Id="rId95" Type="http://schemas.openxmlformats.org/officeDocument/2006/relationships/slideLayout" Target="../slideLayouts/slideLayout108.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113" Type="http://schemas.openxmlformats.org/officeDocument/2006/relationships/slideLayout" Target="../slideLayouts/slideLayout126.xml"/><Relationship Id="rId118" Type="http://schemas.openxmlformats.org/officeDocument/2006/relationships/slideLayout" Target="../slideLayouts/slideLayout131.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59" Type="http://schemas.openxmlformats.org/officeDocument/2006/relationships/slideLayout" Target="../slideLayouts/slideLayout72.xml"/><Relationship Id="rId103" Type="http://schemas.openxmlformats.org/officeDocument/2006/relationships/slideLayout" Target="../slideLayouts/slideLayout116.xml"/><Relationship Id="rId108" Type="http://schemas.openxmlformats.org/officeDocument/2006/relationships/slideLayout" Target="../slideLayouts/slideLayout121.xml"/><Relationship Id="rId124" Type="http://schemas.openxmlformats.org/officeDocument/2006/relationships/slideLayout" Target="../slideLayouts/slideLayout137.xml"/><Relationship Id="rId54" Type="http://schemas.openxmlformats.org/officeDocument/2006/relationships/slideLayout" Target="../slideLayouts/slideLayout67.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91" Type="http://schemas.openxmlformats.org/officeDocument/2006/relationships/slideLayout" Target="../slideLayouts/slideLayout104.xml"/><Relationship Id="rId96" Type="http://schemas.openxmlformats.org/officeDocument/2006/relationships/slideLayout" Target="../slideLayouts/slideLayout10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49" Type="http://schemas.openxmlformats.org/officeDocument/2006/relationships/slideLayout" Target="../slideLayouts/slideLayout62.xml"/><Relationship Id="rId114" Type="http://schemas.openxmlformats.org/officeDocument/2006/relationships/slideLayout" Target="../slideLayouts/slideLayout127.xml"/><Relationship Id="rId119" Type="http://schemas.openxmlformats.org/officeDocument/2006/relationships/slideLayout" Target="../slideLayouts/slideLayout132.xml"/><Relationship Id="rId44" Type="http://schemas.openxmlformats.org/officeDocument/2006/relationships/slideLayout" Target="../slideLayouts/slideLayout57.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109" Type="http://schemas.openxmlformats.org/officeDocument/2006/relationships/slideLayout" Target="../slideLayouts/slideLayout12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97" Type="http://schemas.openxmlformats.org/officeDocument/2006/relationships/slideLayout" Target="../slideLayouts/slideLayout110.xml"/><Relationship Id="rId104" Type="http://schemas.openxmlformats.org/officeDocument/2006/relationships/slideLayout" Target="../slideLayouts/slideLayout117.xml"/><Relationship Id="rId120" Type="http://schemas.openxmlformats.org/officeDocument/2006/relationships/slideLayout" Target="../slideLayouts/slideLayout133.xml"/><Relationship Id="rId125" Type="http://schemas.openxmlformats.org/officeDocument/2006/relationships/slideLayout" Target="../slideLayouts/slideLayout138.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92" Type="http://schemas.openxmlformats.org/officeDocument/2006/relationships/slideLayout" Target="../slideLayouts/slideLayout105.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110" Type="http://schemas.openxmlformats.org/officeDocument/2006/relationships/slideLayout" Target="../slideLayouts/slideLayout123.xml"/><Relationship Id="rId115" Type="http://schemas.openxmlformats.org/officeDocument/2006/relationships/slideLayout" Target="../slideLayouts/slideLayout128.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56" Type="http://schemas.openxmlformats.org/officeDocument/2006/relationships/slideLayout" Target="../slideLayouts/slideLayout69.xml"/><Relationship Id="rId77" Type="http://schemas.openxmlformats.org/officeDocument/2006/relationships/slideLayout" Target="../slideLayouts/slideLayout90.xml"/><Relationship Id="rId100" Type="http://schemas.openxmlformats.org/officeDocument/2006/relationships/slideLayout" Target="../slideLayouts/slideLayout113.xml"/><Relationship Id="rId105" Type="http://schemas.openxmlformats.org/officeDocument/2006/relationships/slideLayout" Target="../slideLayouts/slideLayout118.xml"/><Relationship Id="rId126" Type="http://schemas.openxmlformats.org/officeDocument/2006/relationships/theme" Target="../theme/theme2.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93" Type="http://schemas.openxmlformats.org/officeDocument/2006/relationships/slideLayout" Target="../slideLayouts/slideLayout106.xml"/><Relationship Id="rId98" Type="http://schemas.openxmlformats.org/officeDocument/2006/relationships/slideLayout" Target="../slideLayouts/slideLayout111.xml"/><Relationship Id="rId121" Type="http://schemas.openxmlformats.org/officeDocument/2006/relationships/slideLayout" Target="../slideLayouts/slideLayout134.xml"/><Relationship Id="rId3" Type="http://schemas.openxmlformats.org/officeDocument/2006/relationships/slideLayout" Target="../slideLayouts/slideLayout16.xml"/><Relationship Id="rId25" Type="http://schemas.openxmlformats.org/officeDocument/2006/relationships/slideLayout" Target="../slideLayouts/slideLayout38.xml"/><Relationship Id="rId46" Type="http://schemas.openxmlformats.org/officeDocument/2006/relationships/slideLayout" Target="../slideLayouts/slideLayout59.xml"/><Relationship Id="rId67" Type="http://schemas.openxmlformats.org/officeDocument/2006/relationships/slideLayout" Target="../slideLayouts/slideLayout80.xml"/><Relationship Id="rId116" Type="http://schemas.openxmlformats.org/officeDocument/2006/relationships/slideLayout" Target="../slideLayouts/slideLayout12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62" Type="http://schemas.openxmlformats.org/officeDocument/2006/relationships/slideLayout" Target="../slideLayouts/slideLayout75.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111" Type="http://schemas.openxmlformats.org/officeDocument/2006/relationships/slideLayout" Target="../slideLayouts/slideLayout124.xml"/><Relationship Id="rId15" Type="http://schemas.openxmlformats.org/officeDocument/2006/relationships/slideLayout" Target="../slideLayouts/slideLayout28.xml"/><Relationship Id="rId36" Type="http://schemas.openxmlformats.org/officeDocument/2006/relationships/slideLayout" Target="../slideLayouts/slideLayout49.xml"/><Relationship Id="rId57" Type="http://schemas.openxmlformats.org/officeDocument/2006/relationships/slideLayout" Target="../slideLayouts/slideLayout70.xml"/><Relationship Id="rId106" Type="http://schemas.openxmlformats.org/officeDocument/2006/relationships/slideLayout" Target="../slideLayouts/slideLayout119.xml"/><Relationship Id="rId127" Type="http://schemas.openxmlformats.org/officeDocument/2006/relationships/image" Target="../media/image2.png"/><Relationship Id="rId10" Type="http://schemas.openxmlformats.org/officeDocument/2006/relationships/slideLayout" Target="../slideLayouts/slideLayout23.xml"/><Relationship Id="rId31" Type="http://schemas.openxmlformats.org/officeDocument/2006/relationships/slideLayout" Target="../slideLayouts/slideLayout44.xml"/><Relationship Id="rId52" Type="http://schemas.openxmlformats.org/officeDocument/2006/relationships/slideLayout" Target="../slideLayouts/slideLayout65.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94" Type="http://schemas.openxmlformats.org/officeDocument/2006/relationships/slideLayout" Target="../slideLayouts/slideLayout107.xml"/><Relationship Id="rId99" Type="http://schemas.openxmlformats.org/officeDocument/2006/relationships/slideLayout" Target="../slideLayouts/slideLayout112.xml"/><Relationship Id="rId101" Type="http://schemas.openxmlformats.org/officeDocument/2006/relationships/slideLayout" Target="../slideLayouts/slideLayout114.xml"/><Relationship Id="rId122" Type="http://schemas.openxmlformats.org/officeDocument/2006/relationships/slideLayout" Target="../slideLayouts/slideLayout135.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2"/>
        <p:cNvGrpSpPr/>
        <p:nvPr/>
      </p:nvGrpSpPr>
      <p:grpSpPr>
        <a:xfrm>
          <a:off x="0" y="0"/>
          <a:ext cx="0" cy="0"/>
          <a:chOff x="0" y="0"/>
          <a:chExt cx="0" cy="0"/>
        </a:xfrm>
      </p:grpSpPr>
      <p:pic>
        <p:nvPicPr>
          <p:cNvPr id="63" name="Google Shape;63;p15"/>
          <p:cNvPicPr preferRelativeResize="0"/>
          <p:nvPr/>
        </p:nvPicPr>
        <p:blipFill>
          <a:blip r:embed="rId127">
            <a:alphaModFix/>
          </a:blip>
          <a:stretch>
            <a:fillRect/>
          </a:stretch>
        </p:blipFill>
        <p:spPr>
          <a:xfrm>
            <a:off x="8318450" y="4809825"/>
            <a:ext cx="596956" cy="119400"/>
          </a:xfrm>
          <a:prstGeom prst="rect">
            <a:avLst/>
          </a:prstGeom>
          <a:noFill/>
          <a:ln>
            <a:noFill/>
          </a:ln>
        </p:spPr>
      </p:pic>
      <p:sp>
        <p:nvSpPr>
          <p:cNvPr id="64" name="Google Shape;64;p15"/>
          <p:cNvSpPr txBox="1">
            <a:spLocks noGrp="1"/>
          </p:cNvSpPr>
          <p:nvPr>
            <p:ph type="sldNum" idx="12"/>
          </p:nvPr>
        </p:nvSpPr>
        <p:spPr>
          <a:xfrm>
            <a:off x="270767" y="4809823"/>
            <a:ext cx="548700" cy="119400"/>
          </a:xfrm>
          <a:prstGeom prst="rect">
            <a:avLst/>
          </a:prstGeom>
          <a:noFill/>
          <a:ln>
            <a:noFill/>
          </a:ln>
        </p:spPr>
        <p:txBody>
          <a:bodyPr spcFirstLastPara="1" wrap="square" lIns="0" tIns="0" rIns="0" bIns="0" anchor="b" anchorCtr="0">
            <a:normAutofit/>
          </a:bodyPr>
          <a:lstStyle>
            <a:lvl1pPr lvl="0" rtl="0">
              <a:lnSpc>
                <a:spcPct val="90000"/>
              </a:lnSpc>
              <a:buNone/>
              <a:defRPr sz="700">
                <a:solidFill>
                  <a:srgbClr val="B1B3CE"/>
                </a:solidFill>
                <a:latin typeface="Inter"/>
                <a:ea typeface="Inter"/>
                <a:cs typeface="Inter"/>
                <a:sym typeface="Inter"/>
              </a:defRPr>
            </a:lvl1pPr>
            <a:lvl2pPr lvl="1" rtl="0">
              <a:lnSpc>
                <a:spcPct val="90000"/>
              </a:lnSpc>
              <a:buNone/>
              <a:defRPr sz="700">
                <a:solidFill>
                  <a:srgbClr val="B1B3CE"/>
                </a:solidFill>
                <a:latin typeface="Inter"/>
                <a:ea typeface="Inter"/>
                <a:cs typeface="Inter"/>
                <a:sym typeface="Inter"/>
              </a:defRPr>
            </a:lvl2pPr>
            <a:lvl3pPr lvl="2" rtl="0">
              <a:lnSpc>
                <a:spcPct val="90000"/>
              </a:lnSpc>
              <a:buNone/>
              <a:defRPr sz="700">
                <a:solidFill>
                  <a:srgbClr val="B1B3CE"/>
                </a:solidFill>
                <a:latin typeface="Inter"/>
                <a:ea typeface="Inter"/>
                <a:cs typeface="Inter"/>
                <a:sym typeface="Inter"/>
              </a:defRPr>
            </a:lvl3pPr>
            <a:lvl4pPr lvl="3" rtl="0">
              <a:lnSpc>
                <a:spcPct val="90000"/>
              </a:lnSpc>
              <a:buNone/>
              <a:defRPr sz="700">
                <a:solidFill>
                  <a:srgbClr val="B1B3CE"/>
                </a:solidFill>
                <a:latin typeface="Inter"/>
                <a:ea typeface="Inter"/>
                <a:cs typeface="Inter"/>
                <a:sym typeface="Inter"/>
              </a:defRPr>
            </a:lvl4pPr>
            <a:lvl5pPr lvl="4" rtl="0">
              <a:lnSpc>
                <a:spcPct val="90000"/>
              </a:lnSpc>
              <a:buNone/>
              <a:defRPr sz="700">
                <a:solidFill>
                  <a:srgbClr val="B1B3CE"/>
                </a:solidFill>
                <a:latin typeface="Inter"/>
                <a:ea typeface="Inter"/>
                <a:cs typeface="Inter"/>
                <a:sym typeface="Inter"/>
              </a:defRPr>
            </a:lvl5pPr>
            <a:lvl6pPr lvl="5" rtl="0">
              <a:lnSpc>
                <a:spcPct val="90000"/>
              </a:lnSpc>
              <a:buNone/>
              <a:defRPr sz="700">
                <a:solidFill>
                  <a:srgbClr val="B1B3CE"/>
                </a:solidFill>
                <a:latin typeface="Inter"/>
                <a:ea typeface="Inter"/>
                <a:cs typeface="Inter"/>
                <a:sym typeface="Inter"/>
              </a:defRPr>
            </a:lvl6pPr>
            <a:lvl7pPr lvl="6" rtl="0">
              <a:lnSpc>
                <a:spcPct val="90000"/>
              </a:lnSpc>
              <a:buNone/>
              <a:defRPr sz="700">
                <a:solidFill>
                  <a:srgbClr val="B1B3CE"/>
                </a:solidFill>
                <a:latin typeface="Inter"/>
                <a:ea typeface="Inter"/>
                <a:cs typeface="Inter"/>
                <a:sym typeface="Inter"/>
              </a:defRPr>
            </a:lvl7pPr>
            <a:lvl8pPr lvl="7" rtl="0">
              <a:lnSpc>
                <a:spcPct val="90000"/>
              </a:lnSpc>
              <a:buNone/>
              <a:defRPr sz="700">
                <a:solidFill>
                  <a:srgbClr val="B1B3CE"/>
                </a:solidFill>
                <a:latin typeface="Inter"/>
                <a:ea typeface="Inter"/>
                <a:cs typeface="Inter"/>
                <a:sym typeface="Inter"/>
              </a:defRPr>
            </a:lvl8pPr>
            <a:lvl9pPr lvl="8" rtl="0">
              <a:lnSpc>
                <a:spcPct val="90000"/>
              </a:lnSpc>
              <a:buNone/>
              <a:defRPr sz="700">
                <a:solidFill>
                  <a:srgbClr val="B1B3CE"/>
                </a:solidFill>
                <a:latin typeface="Inter"/>
                <a:ea typeface="Inter"/>
                <a:cs typeface="Inter"/>
                <a:sym typeface="Inter"/>
              </a:defRPr>
            </a:lvl9pPr>
          </a:lstStyle>
          <a:p>
            <a:pPr marL="0" lvl="0" indent="0" algn="l" rtl="0">
              <a:spcBef>
                <a:spcPts val="0"/>
              </a:spcBef>
              <a:spcAft>
                <a:spcPts val="0"/>
              </a:spcAft>
              <a:buNone/>
            </a:pPr>
            <a:fld id="{00000000-1234-1234-1234-123412341234}" type="slidenum">
              <a:rPr lang="en"/>
              <a:t>‹#›</a:t>
            </a:fld>
            <a:endParaRPr/>
          </a:p>
        </p:txBody>
      </p:sp>
      <p:sp>
        <p:nvSpPr>
          <p:cNvPr id="65" name="Google Shape;65;p15"/>
          <p:cNvSpPr txBox="1">
            <a:spLocks noGrp="1"/>
          </p:cNvSpPr>
          <p:nvPr>
            <p:ph type="title"/>
          </p:nvPr>
        </p:nvSpPr>
        <p:spPr>
          <a:xfrm>
            <a:off x="545126" y="487300"/>
            <a:ext cx="8050200" cy="27960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2400"/>
              <a:buFont typeface="Inter SemiBold"/>
              <a:buNone/>
              <a:defRPr sz="2400">
                <a:solidFill>
                  <a:schemeClr val="dk1"/>
                </a:solidFill>
                <a:latin typeface="Inter SemiBold"/>
                <a:ea typeface="Inter SemiBold"/>
                <a:cs typeface="Inter SemiBold"/>
                <a:sym typeface="Inter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6" name="Google Shape;66;p15"/>
          <p:cNvSpPr txBox="1">
            <a:spLocks noGrp="1"/>
          </p:cNvSpPr>
          <p:nvPr>
            <p:ph type="body" idx="1"/>
          </p:nvPr>
        </p:nvSpPr>
        <p:spPr>
          <a:xfrm>
            <a:off x="545126" y="1051560"/>
            <a:ext cx="8050200" cy="3505500"/>
          </a:xfrm>
          <a:prstGeom prst="rect">
            <a:avLst/>
          </a:prstGeom>
          <a:noFill/>
          <a:ln>
            <a:noFill/>
          </a:ln>
        </p:spPr>
        <p:txBody>
          <a:bodyPr spcFirstLastPara="1" wrap="square" lIns="0" tIns="0" rIns="0" bIns="0" anchor="t" anchorCtr="0">
            <a:spAutoFit/>
          </a:bodyPr>
          <a:lstStyle>
            <a:lvl1pPr marL="457200" lvl="0" indent="-355600" rtl="0">
              <a:lnSpc>
                <a:spcPct val="115000"/>
              </a:lnSpc>
              <a:spcBef>
                <a:spcPts val="0"/>
              </a:spcBef>
              <a:spcAft>
                <a:spcPts val="0"/>
              </a:spcAft>
              <a:buClr>
                <a:schemeClr val="dk1"/>
              </a:buClr>
              <a:buSzPts val="2000"/>
              <a:buFont typeface="Inter SemiBold"/>
              <a:buChar char="●"/>
              <a:defRPr sz="2000">
                <a:solidFill>
                  <a:schemeClr val="dk1"/>
                </a:solidFill>
                <a:latin typeface="Inter SemiBold"/>
                <a:ea typeface="Inter SemiBold"/>
                <a:cs typeface="Inter SemiBold"/>
                <a:sym typeface="Inter SemiBold"/>
              </a:defRPr>
            </a:lvl1pPr>
            <a:lvl2pPr marL="914400" lvl="1" indent="-317500" rtl="0">
              <a:lnSpc>
                <a:spcPct val="115000"/>
              </a:lnSpc>
              <a:spcBef>
                <a:spcPts val="10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292100" rtl="0">
              <a:lnSpc>
                <a:spcPct val="115000"/>
              </a:lnSpc>
              <a:spcBef>
                <a:spcPts val="1000"/>
              </a:spcBef>
              <a:spcAft>
                <a:spcPts val="0"/>
              </a:spcAft>
              <a:buClr>
                <a:schemeClr val="dk1"/>
              </a:buClr>
              <a:buSzPts val="1000"/>
              <a:buFont typeface="Inter"/>
              <a:buChar char="■"/>
              <a:defRPr sz="1000">
                <a:solidFill>
                  <a:schemeClr val="dk1"/>
                </a:solidFill>
                <a:latin typeface="Inter"/>
                <a:ea typeface="Inter"/>
                <a:cs typeface="Inter"/>
                <a:sym typeface="Inter"/>
              </a:defRPr>
            </a:lvl3pPr>
            <a:lvl4pPr marL="1828800" lvl="3" indent="-273050" rtl="0">
              <a:lnSpc>
                <a:spcPct val="115000"/>
              </a:lnSpc>
              <a:spcBef>
                <a:spcPts val="1000"/>
              </a:spcBef>
              <a:spcAft>
                <a:spcPts val="0"/>
              </a:spcAft>
              <a:buClr>
                <a:schemeClr val="dk1"/>
              </a:buClr>
              <a:buSzPts val="700"/>
              <a:buFont typeface="Inter"/>
              <a:buChar char="●"/>
              <a:defRPr sz="700">
                <a:solidFill>
                  <a:schemeClr val="dk1"/>
                </a:solidFill>
                <a:latin typeface="Inter"/>
                <a:ea typeface="Inter"/>
                <a:cs typeface="Inter"/>
                <a:sym typeface="Inter"/>
              </a:defRPr>
            </a:lvl4pPr>
            <a:lvl5pPr marL="2286000" lvl="4" indent="-273050" rtl="0">
              <a:lnSpc>
                <a:spcPct val="115000"/>
              </a:lnSpc>
              <a:spcBef>
                <a:spcPts val="1000"/>
              </a:spcBef>
              <a:spcAft>
                <a:spcPts val="0"/>
              </a:spcAft>
              <a:buClr>
                <a:schemeClr val="dk1"/>
              </a:buClr>
              <a:buSzPts val="700"/>
              <a:buFont typeface="Inter"/>
              <a:buChar char="○"/>
              <a:defRPr sz="700">
                <a:solidFill>
                  <a:schemeClr val="dk1"/>
                </a:solidFill>
                <a:latin typeface="Inter"/>
                <a:ea typeface="Inter"/>
                <a:cs typeface="Inter"/>
                <a:sym typeface="Inter"/>
              </a:defRPr>
            </a:lvl5pPr>
            <a:lvl6pPr marL="2743200" lvl="5" indent="-273050" rtl="0">
              <a:lnSpc>
                <a:spcPct val="115000"/>
              </a:lnSpc>
              <a:spcBef>
                <a:spcPts val="1000"/>
              </a:spcBef>
              <a:spcAft>
                <a:spcPts val="0"/>
              </a:spcAft>
              <a:buClr>
                <a:schemeClr val="dk1"/>
              </a:buClr>
              <a:buSzPts val="700"/>
              <a:buFont typeface="Inter"/>
              <a:buChar char="■"/>
              <a:defRPr sz="700">
                <a:solidFill>
                  <a:schemeClr val="dk1"/>
                </a:solidFill>
                <a:latin typeface="Inter"/>
                <a:ea typeface="Inter"/>
                <a:cs typeface="Inter"/>
                <a:sym typeface="Inter"/>
              </a:defRPr>
            </a:lvl6pPr>
            <a:lvl7pPr marL="3200400" lvl="6" indent="-273050" rtl="0">
              <a:lnSpc>
                <a:spcPct val="115000"/>
              </a:lnSpc>
              <a:spcBef>
                <a:spcPts val="1000"/>
              </a:spcBef>
              <a:spcAft>
                <a:spcPts val="0"/>
              </a:spcAft>
              <a:buClr>
                <a:schemeClr val="dk1"/>
              </a:buClr>
              <a:buSzPts val="700"/>
              <a:buFont typeface="Inter"/>
              <a:buChar char="●"/>
              <a:defRPr sz="700">
                <a:solidFill>
                  <a:schemeClr val="dk1"/>
                </a:solidFill>
                <a:latin typeface="Inter"/>
                <a:ea typeface="Inter"/>
                <a:cs typeface="Inter"/>
                <a:sym typeface="Inter"/>
              </a:defRPr>
            </a:lvl7pPr>
            <a:lvl8pPr marL="3657600" lvl="7" indent="-273050" rtl="0">
              <a:lnSpc>
                <a:spcPct val="115000"/>
              </a:lnSpc>
              <a:spcBef>
                <a:spcPts val="1000"/>
              </a:spcBef>
              <a:spcAft>
                <a:spcPts val="0"/>
              </a:spcAft>
              <a:buClr>
                <a:schemeClr val="dk1"/>
              </a:buClr>
              <a:buSzPts val="700"/>
              <a:buFont typeface="Inter"/>
              <a:buChar char="○"/>
              <a:defRPr sz="700">
                <a:solidFill>
                  <a:schemeClr val="dk1"/>
                </a:solidFill>
                <a:latin typeface="Inter"/>
                <a:ea typeface="Inter"/>
                <a:cs typeface="Inter"/>
                <a:sym typeface="Inter"/>
              </a:defRPr>
            </a:lvl8pPr>
            <a:lvl9pPr marL="4114800" lvl="8" indent="-273050" rtl="0">
              <a:lnSpc>
                <a:spcPct val="115000"/>
              </a:lnSpc>
              <a:spcBef>
                <a:spcPts val="1000"/>
              </a:spcBef>
              <a:spcAft>
                <a:spcPts val="1000"/>
              </a:spcAft>
              <a:buClr>
                <a:schemeClr val="dk1"/>
              </a:buClr>
              <a:buSzPts val="700"/>
              <a:buFont typeface="Inter"/>
              <a:buChar char="■"/>
              <a:defRPr sz="700">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43">
          <p15:clr>
            <a:srgbClr val="EA4335"/>
          </p15:clr>
        </p15:guide>
        <p15:guide id="2" orient="horz" pos="2895">
          <p15:clr>
            <a:srgbClr val="EA4335"/>
          </p15:clr>
        </p15:guide>
        <p15:guide id="3" pos="5417">
          <p15:clr>
            <a:srgbClr val="EA4335"/>
          </p15:clr>
        </p15:guide>
        <p15:guide id="4" pos="5760">
          <p15:clr>
            <a:srgbClr val="EA4335"/>
          </p15:clr>
        </p15:guide>
        <p15:guide id="5" orient="horz" pos="3240">
          <p15:clr>
            <a:srgbClr val="EA4335"/>
          </p15:clr>
        </p15:guide>
        <p15:guide id="6">
          <p15:clr>
            <a:srgbClr val="EA4335"/>
          </p15:clr>
        </p15:guide>
        <p15:guide id="7" orient="horz">
          <p15:clr>
            <a:srgbClr val="EA4335"/>
          </p15:clr>
        </p15:guide>
        <p15:guide id="8" orient="horz" pos="30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hyperlink" Target="https://support.joinhandshake.com/hc/en-us/sections/204176357-Fairs" TargetMode="External"/><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hyperlink" Target="https://support.joinhandshake.com/hc/en-us/articles/4405345596951-Availability-Calendars-for-Virtual-Info-Chats" TargetMode="External"/><Relationship Id="rId5" Type="http://schemas.openxmlformats.org/officeDocument/2006/relationships/hyperlink" Target="https://support.joinhandshake.com/hc/en-us/articles/360045228793" TargetMode="External"/><Relationship Id="rId4" Type="http://schemas.openxmlformats.org/officeDocument/2006/relationships/hyperlink" Target="https://support.joinhandshake.com/hc/en-us/articles/225537148-How-to-Request-an-Interview-Schedule-at-a-School"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support.joinhandshake.com/hc/en-us/requests/new" TargetMode="External"/><Relationship Id="rId3" Type="http://schemas.openxmlformats.org/officeDocument/2006/relationships/hyperlink" Target="https://training.joinhandshake.com/page/recruiter-standard" TargetMode="External"/><Relationship Id="rId7" Type="http://schemas.openxmlformats.org/officeDocument/2006/relationships/hyperlink" Target="https://support.joinhandshake.com/hc/en-us/categories/202707307-Employer" TargetMode="External"/><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hyperlink" Target="https://joinhandshake.com/blog/employers/how-students-explore-careers-engage-with-employers-on-handshake/" TargetMode="External"/><Relationship Id="rId5" Type="http://schemas.openxmlformats.org/officeDocument/2006/relationships/hyperlink" Target="https://joinhandshake.com/blog/employers/5-tips-improve-job-description-attract-early-talent/" TargetMode="External"/><Relationship Id="rId4" Type="http://schemas.openxmlformats.org/officeDocument/2006/relationships/hyperlink" Target="https://joinhandshake.com/employers/resources/showcase-your-brand-in-your-company-profi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30.png"/><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3.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slideLayout" Target="../slideLayouts/slideLayout66.xml"/><Relationship Id="rId6" Type="http://schemas.openxmlformats.org/officeDocument/2006/relationships/image" Target="../media/image33.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hyperlink" Target="https://joinhandshake.com/about/" TargetMode="External"/><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hyperlink" Target="https://app.joinhandshake.com/employer_registrations/new"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hyperlink" Target="https://support.joinhandshake.com/hc/en-us/articles/115011431228-Getting-Started-With-Handshake-Employers" TargetMode="External"/><Relationship Id="rId4" Type="http://schemas.openxmlformats.org/officeDocument/2006/relationships/hyperlink" Target="https://support.joinhandshake.com/hc/en-us/articles/11501197212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69.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hyperlink" Target="https://support.joinhandshake.com/hc/en-us/articles/115014792607-How-Can-I-Get-Approved-By-Schools-" TargetMode="External"/><Relationship Id="rId5" Type="http://schemas.openxmlformats.org/officeDocument/2006/relationships/hyperlink" Target="https://support.joinhandshake.com/hc/en-us/articles/360018956834-School-Network-Management-Requesting-Adding-and-Removing-Schools" TargetMode="Externa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41"/>
          <p:cNvSpPr txBox="1">
            <a:spLocks noGrp="1"/>
          </p:cNvSpPr>
          <p:nvPr>
            <p:ph type="title"/>
          </p:nvPr>
        </p:nvSpPr>
        <p:spPr>
          <a:xfrm>
            <a:off x="545125" y="3302750"/>
            <a:ext cx="5361300" cy="78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Intro to Handshake for Employers </a:t>
            </a:r>
            <a:endParaRPr/>
          </a:p>
        </p:txBody>
      </p:sp>
      <p:sp>
        <p:nvSpPr>
          <p:cNvPr id="1259" name="Google Shape;1259;p141"/>
          <p:cNvSpPr txBox="1">
            <a:spLocks noGrp="1"/>
          </p:cNvSpPr>
          <p:nvPr>
            <p:ph type="subTitle" idx="1"/>
          </p:nvPr>
        </p:nvSpPr>
        <p:spPr>
          <a:xfrm>
            <a:off x="548108" y="4247925"/>
            <a:ext cx="4643100" cy="1848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sz="1200"/>
              <a:t>Spring 2023</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50"/>
          <p:cNvSpPr txBox="1">
            <a:spLocks noGrp="1"/>
          </p:cNvSpPr>
          <p:nvPr>
            <p:ph type="title"/>
          </p:nvPr>
        </p:nvSpPr>
        <p:spPr>
          <a:xfrm>
            <a:off x="545125" y="487300"/>
            <a:ext cx="26244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Tracking Progress</a:t>
            </a:r>
            <a:endParaRPr/>
          </a:p>
        </p:txBody>
      </p:sp>
      <p:sp>
        <p:nvSpPr>
          <p:cNvPr id="1422" name="Google Shape;1422;p150"/>
          <p:cNvSpPr txBox="1">
            <a:spLocks noGrp="1"/>
          </p:cNvSpPr>
          <p:nvPr>
            <p:ph type="subTitle" idx="1"/>
          </p:nvPr>
        </p:nvSpPr>
        <p:spPr>
          <a:xfrm>
            <a:off x="543325" y="1355788"/>
            <a:ext cx="2628000" cy="31143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a:p>
            <a:pPr marL="457200" lvl="0" indent="-292100" algn="l" rtl="0">
              <a:spcBef>
                <a:spcPts val="1000"/>
              </a:spcBef>
              <a:spcAft>
                <a:spcPts val="0"/>
              </a:spcAft>
              <a:buSzPts val="1000"/>
              <a:buChar char="●"/>
            </a:pPr>
            <a:r>
              <a:rPr lang="en" b="1"/>
              <a:t>Overview: </a:t>
            </a:r>
            <a:r>
              <a:rPr lang="en"/>
              <a:t>snapshot of total applicants, total who meet all preferences and your overall reach</a:t>
            </a:r>
            <a:endParaRPr/>
          </a:p>
          <a:p>
            <a:pPr marL="457200" lvl="0" indent="-292100" algn="l" rtl="0">
              <a:spcBef>
                <a:spcPts val="0"/>
              </a:spcBef>
              <a:spcAft>
                <a:spcPts val="0"/>
              </a:spcAft>
              <a:buSzPts val="1000"/>
              <a:buChar char="●"/>
            </a:pPr>
            <a:r>
              <a:rPr lang="en" b="1"/>
              <a:t>Schools: </a:t>
            </a:r>
            <a:r>
              <a:rPr lang="en"/>
              <a:t>provides recommendations of additional schools to consider posting to and full details of job status, applications received, etc by school you’ve posted to</a:t>
            </a:r>
            <a:endParaRPr/>
          </a:p>
          <a:p>
            <a:pPr marL="457200" lvl="0" indent="-292100" algn="l" rtl="0">
              <a:spcBef>
                <a:spcPts val="0"/>
              </a:spcBef>
              <a:spcAft>
                <a:spcPts val="0"/>
              </a:spcAft>
              <a:buSzPts val="1000"/>
              <a:buChar char="●"/>
            </a:pPr>
            <a:r>
              <a:rPr lang="en" b="1"/>
              <a:t>Matches: </a:t>
            </a:r>
            <a:r>
              <a:rPr lang="en"/>
              <a:t>applicants who meet all of your preferences</a:t>
            </a:r>
            <a:endParaRPr/>
          </a:p>
          <a:p>
            <a:pPr marL="457200" lvl="0" indent="-292100" algn="l" rtl="0">
              <a:spcBef>
                <a:spcPts val="0"/>
              </a:spcBef>
              <a:spcAft>
                <a:spcPts val="0"/>
              </a:spcAft>
              <a:buSzPts val="1000"/>
              <a:buChar char="●"/>
            </a:pPr>
            <a:r>
              <a:rPr lang="en" b="1"/>
              <a:t>Applicants:</a:t>
            </a:r>
            <a:r>
              <a:rPr lang="en"/>
              <a:t> list of all with ability to filter based on preferences + take bulk actions (message, download applicant packages, update applicant status)</a:t>
            </a:r>
            <a:endParaRPr/>
          </a:p>
        </p:txBody>
      </p:sp>
      <p:pic>
        <p:nvPicPr>
          <p:cNvPr id="1423" name="Google Shape;1423;p150"/>
          <p:cNvPicPr preferRelativeResize="0"/>
          <p:nvPr/>
        </p:nvPicPr>
        <p:blipFill>
          <a:blip r:embed="rId3">
            <a:alphaModFix/>
          </a:blip>
          <a:stretch>
            <a:fillRect/>
          </a:stretch>
        </p:blipFill>
        <p:spPr>
          <a:xfrm>
            <a:off x="3410450" y="1226200"/>
            <a:ext cx="5667876" cy="28920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151"/>
          <p:cNvSpPr txBox="1">
            <a:spLocks noGrp="1"/>
          </p:cNvSpPr>
          <p:nvPr>
            <p:ph type="title"/>
          </p:nvPr>
        </p:nvSpPr>
        <p:spPr>
          <a:xfrm>
            <a:off x="545125" y="487300"/>
            <a:ext cx="26244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Messaging</a:t>
            </a:r>
            <a:endParaRPr/>
          </a:p>
        </p:txBody>
      </p:sp>
      <p:sp>
        <p:nvSpPr>
          <p:cNvPr id="1429" name="Google Shape;1429;p151"/>
          <p:cNvSpPr txBox="1">
            <a:spLocks noGrp="1"/>
          </p:cNvSpPr>
          <p:nvPr>
            <p:ph type="subTitle" idx="1"/>
          </p:nvPr>
        </p:nvSpPr>
        <p:spPr>
          <a:xfrm>
            <a:off x="543325" y="1043538"/>
            <a:ext cx="2628000" cy="32868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sz="1200"/>
          </a:p>
          <a:p>
            <a:pPr marL="457200" lvl="0" indent="-304800" algn="l" rtl="0">
              <a:spcBef>
                <a:spcPts val="1000"/>
              </a:spcBef>
              <a:spcAft>
                <a:spcPts val="0"/>
              </a:spcAft>
              <a:buSzPts val="1200"/>
              <a:buChar char="●"/>
            </a:pPr>
            <a:r>
              <a:rPr lang="en" sz="1200" b="1"/>
              <a:t>Inbox: </a:t>
            </a:r>
            <a:r>
              <a:rPr lang="en" sz="1200"/>
              <a:t>access from Handshake or your email inbox </a:t>
            </a:r>
            <a:endParaRPr sz="1200"/>
          </a:p>
          <a:p>
            <a:pPr marL="457200" lvl="0" indent="-304800" algn="l" rtl="0">
              <a:spcBef>
                <a:spcPts val="0"/>
              </a:spcBef>
              <a:spcAft>
                <a:spcPts val="0"/>
              </a:spcAft>
              <a:buSzPts val="1200"/>
              <a:buChar char="●"/>
            </a:pPr>
            <a:r>
              <a:rPr lang="en" sz="1200" b="1"/>
              <a:t>Talent: </a:t>
            </a:r>
            <a:r>
              <a:rPr lang="en" sz="1200"/>
              <a:t>use filters to narrow down results + identify students to message</a:t>
            </a:r>
            <a:endParaRPr sz="1200"/>
          </a:p>
          <a:p>
            <a:pPr marL="457200" lvl="0" indent="-304800" algn="l" rtl="0">
              <a:spcBef>
                <a:spcPts val="0"/>
              </a:spcBef>
              <a:spcAft>
                <a:spcPts val="0"/>
              </a:spcAft>
              <a:buSzPts val="1200"/>
              <a:buChar char="●"/>
            </a:pPr>
            <a:r>
              <a:rPr lang="en" sz="1200" b="1"/>
              <a:t>Event RSVPs:</a:t>
            </a:r>
            <a:r>
              <a:rPr lang="en" sz="1200"/>
              <a:t> navigate to upcoming event + use RSVP tab to message students in advance and/or following an event </a:t>
            </a:r>
            <a:endParaRPr sz="1200"/>
          </a:p>
          <a:p>
            <a:pPr marL="457200" lvl="0" indent="-304800" algn="l" rtl="0">
              <a:spcBef>
                <a:spcPts val="0"/>
              </a:spcBef>
              <a:spcAft>
                <a:spcPts val="0"/>
              </a:spcAft>
              <a:buSzPts val="1200"/>
              <a:buChar char="●"/>
            </a:pPr>
            <a:r>
              <a:rPr lang="en" sz="1200" b="1"/>
              <a:t>Best Practices: </a:t>
            </a:r>
            <a:r>
              <a:rPr lang="en" sz="1200"/>
              <a:t>personalization, brevity and a clear Call to Action</a:t>
            </a:r>
            <a:endParaRPr sz="1200"/>
          </a:p>
        </p:txBody>
      </p:sp>
      <p:pic>
        <p:nvPicPr>
          <p:cNvPr id="1430" name="Google Shape;1430;p151"/>
          <p:cNvPicPr preferRelativeResize="0"/>
          <p:nvPr/>
        </p:nvPicPr>
        <p:blipFill>
          <a:blip r:embed="rId3">
            <a:alphaModFix/>
          </a:blip>
          <a:stretch>
            <a:fillRect/>
          </a:stretch>
        </p:blipFill>
        <p:spPr>
          <a:xfrm>
            <a:off x="3672575" y="1043550"/>
            <a:ext cx="5667874" cy="34422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52"/>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Connecting Live in Handshake</a:t>
            </a:r>
            <a:endParaRPr/>
          </a:p>
          <a:p>
            <a:pPr marL="0" lvl="0" indent="0" algn="l" rtl="0">
              <a:spcBef>
                <a:spcPts val="0"/>
              </a:spcBef>
              <a:spcAft>
                <a:spcPts val="0"/>
              </a:spcAft>
              <a:buNone/>
            </a:pPr>
            <a:r>
              <a:rPr lang="en" sz="2200"/>
              <a:t> </a:t>
            </a:r>
            <a:endParaRPr sz="2200"/>
          </a:p>
        </p:txBody>
      </p:sp>
      <p:sp>
        <p:nvSpPr>
          <p:cNvPr id="1436" name="Google Shape;1436;p152"/>
          <p:cNvSpPr txBox="1"/>
          <p:nvPr/>
        </p:nvSpPr>
        <p:spPr>
          <a:xfrm>
            <a:off x="7570600" y="988525"/>
            <a:ext cx="6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SemiBold"/>
              <a:ea typeface="Inter SemiBold"/>
              <a:cs typeface="Inter SemiBold"/>
              <a:sym typeface="Inter SemiBold"/>
            </a:endParaRPr>
          </a:p>
        </p:txBody>
      </p:sp>
      <p:sp>
        <p:nvSpPr>
          <p:cNvPr id="1437" name="Google Shape;1437;p152"/>
          <p:cNvSpPr txBox="1">
            <a:spLocks noGrp="1"/>
          </p:cNvSpPr>
          <p:nvPr>
            <p:ph type="subTitle" idx="1"/>
          </p:nvPr>
        </p:nvSpPr>
        <p:spPr>
          <a:xfrm>
            <a:off x="545125" y="3075883"/>
            <a:ext cx="2651700" cy="507900"/>
          </a:xfrm>
          <a:prstGeom prst="rect">
            <a:avLst/>
          </a:prstGeom>
        </p:spPr>
        <p:txBody>
          <a:bodyPr spcFirstLastPara="1" wrap="square" lIns="0" tIns="0" rIns="0" bIns="0" anchor="b" anchorCtr="0">
            <a:noAutofit/>
          </a:bodyPr>
          <a:lstStyle/>
          <a:p>
            <a:pPr marL="0" lvl="0" indent="0" algn="l" rtl="0">
              <a:spcBef>
                <a:spcPts val="0"/>
              </a:spcBef>
              <a:spcAft>
                <a:spcPts val="1000"/>
              </a:spcAft>
              <a:buNone/>
            </a:pPr>
            <a:r>
              <a:rPr lang="en"/>
              <a:t>Students who engage 1-1 with employers are 36% more likely to apply to jobs with that employer</a:t>
            </a:r>
            <a:endParaRPr/>
          </a:p>
        </p:txBody>
      </p:sp>
      <p:sp>
        <p:nvSpPr>
          <p:cNvPr id="1438" name="Google Shape;1438;p152"/>
          <p:cNvSpPr txBox="1">
            <a:spLocks noGrp="1"/>
          </p:cNvSpPr>
          <p:nvPr>
            <p:ph type="subTitle" idx="2"/>
          </p:nvPr>
        </p:nvSpPr>
        <p:spPr>
          <a:xfrm>
            <a:off x="5504702" y="768100"/>
            <a:ext cx="3094200" cy="861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u="sng">
                <a:solidFill>
                  <a:schemeClr val="hlink"/>
                </a:solidFill>
                <a:hlinkClick r:id="rId3"/>
              </a:rPr>
              <a:t>Virtual Career Fairs:</a:t>
            </a:r>
            <a:r>
              <a:rPr lang="en"/>
              <a:t> Browse Fairs Coming up via the fairs tab and/or respond to exclusive invitations schools share. Set your schedule to host 30 min group sessions and/or 10 min 1:1 individual video chats.</a:t>
            </a:r>
            <a:endParaRPr/>
          </a:p>
        </p:txBody>
      </p:sp>
      <p:sp>
        <p:nvSpPr>
          <p:cNvPr id="1439" name="Google Shape;1439;p152"/>
          <p:cNvSpPr txBox="1">
            <a:spLocks noGrp="1"/>
          </p:cNvSpPr>
          <p:nvPr>
            <p:ph type="subTitle" idx="3"/>
          </p:nvPr>
        </p:nvSpPr>
        <p:spPr>
          <a:xfrm>
            <a:off x="5504702" y="1691642"/>
            <a:ext cx="3094200" cy="684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In-Person Career Fairs: </a:t>
            </a:r>
            <a:r>
              <a:rPr lang="en"/>
              <a:t>Attend an in-person career fair hosted by a school - consider following up with an </a:t>
            </a:r>
            <a:r>
              <a:rPr lang="en" u="sng">
                <a:solidFill>
                  <a:schemeClr val="hlink"/>
                </a:solidFill>
                <a:hlinkClick r:id="rId4"/>
              </a:rPr>
              <a:t>on-campus interview schedule </a:t>
            </a:r>
            <a:r>
              <a:rPr lang="en"/>
              <a:t>while you are on campus!</a:t>
            </a:r>
            <a:endParaRPr/>
          </a:p>
        </p:txBody>
      </p:sp>
      <p:sp>
        <p:nvSpPr>
          <p:cNvPr id="1440" name="Google Shape;1440;p152"/>
          <p:cNvSpPr txBox="1">
            <a:spLocks noGrp="1"/>
          </p:cNvSpPr>
          <p:nvPr>
            <p:ph type="subTitle" idx="4"/>
          </p:nvPr>
        </p:nvSpPr>
        <p:spPr>
          <a:xfrm>
            <a:off x="5504702" y="2615183"/>
            <a:ext cx="3094200" cy="684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u="sng">
                <a:solidFill>
                  <a:schemeClr val="hlink"/>
                </a:solidFill>
                <a:hlinkClick r:id="rId5"/>
              </a:rPr>
              <a:t>Events</a:t>
            </a:r>
            <a:r>
              <a:rPr lang="en" b="1"/>
              <a:t>: </a:t>
            </a:r>
            <a:r>
              <a:rPr lang="en"/>
              <a:t>A great way to raise brand awareness + provide prospective applicants with valuable insight. Can be hosted in person or virtually - publish event + request approval at schools.</a:t>
            </a:r>
            <a:endParaRPr/>
          </a:p>
        </p:txBody>
      </p:sp>
      <p:sp>
        <p:nvSpPr>
          <p:cNvPr id="1441" name="Google Shape;1441;p152"/>
          <p:cNvSpPr txBox="1">
            <a:spLocks noGrp="1"/>
          </p:cNvSpPr>
          <p:nvPr>
            <p:ph type="subTitle" idx="5"/>
          </p:nvPr>
        </p:nvSpPr>
        <p:spPr>
          <a:xfrm>
            <a:off x="5459652" y="3583775"/>
            <a:ext cx="3094200" cy="50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u="sng">
                <a:solidFill>
                  <a:schemeClr val="hlink"/>
                </a:solidFill>
                <a:hlinkClick r:id="rId6"/>
              </a:rPr>
              <a:t>Virtual Info Chats:</a:t>
            </a:r>
            <a:r>
              <a:rPr lang="en" b="1"/>
              <a:t> </a:t>
            </a:r>
            <a:r>
              <a:rPr lang="en"/>
              <a:t>Set and share an availability calendar to host 15 minute informal video chats with prospective candidates</a:t>
            </a:r>
            <a:r>
              <a:rPr lang="en" b="1"/>
              <a:t>. </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53"/>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Handshake Key Resources</a:t>
            </a:r>
            <a:endParaRPr/>
          </a:p>
          <a:p>
            <a:pPr marL="0" lvl="0" indent="0" algn="l" rtl="0">
              <a:spcBef>
                <a:spcPts val="0"/>
              </a:spcBef>
              <a:spcAft>
                <a:spcPts val="0"/>
              </a:spcAft>
              <a:buNone/>
            </a:pPr>
            <a:r>
              <a:rPr lang="en" sz="2200"/>
              <a:t> </a:t>
            </a:r>
            <a:endParaRPr sz="2200"/>
          </a:p>
        </p:txBody>
      </p:sp>
      <p:sp>
        <p:nvSpPr>
          <p:cNvPr id="1447" name="Google Shape;1447;p153"/>
          <p:cNvSpPr txBox="1"/>
          <p:nvPr/>
        </p:nvSpPr>
        <p:spPr>
          <a:xfrm>
            <a:off x="7570600" y="988525"/>
            <a:ext cx="6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SemiBold"/>
              <a:ea typeface="Inter SemiBold"/>
              <a:cs typeface="Inter SemiBold"/>
              <a:sym typeface="Inter SemiBold"/>
            </a:endParaRPr>
          </a:p>
        </p:txBody>
      </p:sp>
      <p:sp>
        <p:nvSpPr>
          <p:cNvPr id="1448" name="Google Shape;1448;p153"/>
          <p:cNvSpPr txBox="1">
            <a:spLocks noGrp="1"/>
          </p:cNvSpPr>
          <p:nvPr>
            <p:ph type="subTitle" idx="1"/>
          </p:nvPr>
        </p:nvSpPr>
        <p:spPr>
          <a:xfrm>
            <a:off x="545125" y="1911096"/>
            <a:ext cx="2651700" cy="150000"/>
          </a:xfrm>
          <a:prstGeom prst="rect">
            <a:avLst/>
          </a:prstGeom>
        </p:spPr>
        <p:txBody>
          <a:bodyPr spcFirstLastPara="1" wrap="square" lIns="0" tIns="0" rIns="0" bIns="0" anchor="b" anchorCtr="0">
            <a:noAutofit/>
          </a:bodyPr>
          <a:lstStyle/>
          <a:p>
            <a:pPr marL="0" lvl="0" indent="0" algn="l" rtl="0">
              <a:spcBef>
                <a:spcPts val="0"/>
              </a:spcBef>
              <a:spcAft>
                <a:spcPts val="1000"/>
              </a:spcAft>
              <a:buNone/>
            </a:pPr>
            <a:endParaRPr/>
          </a:p>
        </p:txBody>
      </p:sp>
      <p:sp>
        <p:nvSpPr>
          <p:cNvPr id="1449" name="Google Shape;1449;p153"/>
          <p:cNvSpPr txBox="1">
            <a:spLocks noGrp="1"/>
          </p:cNvSpPr>
          <p:nvPr>
            <p:ph type="subTitle" idx="2"/>
          </p:nvPr>
        </p:nvSpPr>
        <p:spPr>
          <a:xfrm>
            <a:off x="5504702" y="768100"/>
            <a:ext cx="3094200" cy="50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u="sng">
                <a:solidFill>
                  <a:schemeClr val="hlink"/>
                </a:solidFill>
                <a:hlinkClick r:id="rId3"/>
              </a:rPr>
              <a:t>Free online Pathfinders course</a:t>
            </a:r>
            <a:r>
              <a:rPr lang="en"/>
              <a:t> for live demos on how to get started as a non-paying employer in Handshake </a:t>
            </a:r>
            <a:endParaRPr/>
          </a:p>
        </p:txBody>
      </p:sp>
      <p:sp>
        <p:nvSpPr>
          <p:cNvPr id="1450" name="Google Shape;1450;p153"/>
          <p:cNvSpPr txBox="1">
            <a:spLocks noGrp="1"/>
          </p:cNvSpPr>
          <p:nvPr>
            <p:ph type="subTitle" idx="3"/>
          </p:nvPr>
        </p:nvSpPr>
        <p:spPr>
          <a:xfrm>
            <a:off x="5504702" y="1691642"/>
            <a:ext cx="3094200" cy="684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Key blog posts to get started: </a:t>
            </a:r>
            <a:r>
              <a:rPr lang="en" u="sng">
                <a:solidFill>
                  <a:schemeClr val="hlink"/>
                </a:solidFill>
                <a:hlinkClick r:id="rId4"/>
              </a:rPr>
              <a:t>Showcasing your brand</a:t>
            </a:r>
            <a:r>
              <a:rPr lang="en"/>
              <a:t>, </a:t>
            </a:r>
            <a:r>
              <a:rPr lang="en" u="sng">
                <a:solidFill>
                  <a:schemeClr val="hlink"/>
                </a:solidFill>
                <a:hlinkClick r:id="rId5"/>
              </a:rPr>
              <a:t>5 tips to improve your JDs</a:t>
            </a:r>
            <a:r>
              <a:rPr lang="en"/>
              <a:t>, </a:t>
            </a:r>
            <a:r>
              <a:rPr lang="en" u="sng">
                <a:solidFill>
                  <a:schemeClr val="hlink"/>
                </a:solidFill>
                <a:hlinkClick r:id="rId6"/>
              </a:rPr>
              <a:t>How students explore careers + engage with employers on Handshake</a:t>
            </a:r>
            <a:endParaRPr/>
          </a:p>
        </p:txBody>
      </p:sp>
      <p:sp>
        <p:nvSpPr>
          <p:cNvPr id="1451" name="Google Shape;1451;p153"/>
          <p:cNvSpPr txBox="1">
            <a:spLocks noGrp="1"/>
          </p:cNvSpPr>
          <p:nvPr>
            <p:ph type="subTitle" idx="4"/>
          </p:nvPr>
        </p:nvSpPr>
        <p:spPr>
          <a:xfrm>
            <a:off x="5504702" y="2615183"/>
            <a:ext cx="3094200" cy="50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u="sng">
                <a:solidFill>
                  <a:schemeClr val="hlink"/>
                </a:solidFill>
                <a:hlinkClick r:id="rId7"/>
              </a:rPr>
              <a:t>Handshake Help Center</a:t>
            </a:r>
            <a:r>
              <a:rPr lang="en"/>
              <a:t>: documented instructions on how to get started overall and dive into specific features</a:t>
            </a:r>
            <a:endParaRPr/>
          </a:p>
        </p:txBody>
      </p:sp>
      <p:sp>
        <p:nvSpPr>
          <p:cNvPr id="1452" name="Google Shape;1452;p153">
            <a:hlinkClick r:id="rId8"/>
          </p:cNvPr>
          <p:cNvSpPr txBox="1">
            <a:spLocks noGrp="1"/>
          </p:cNvSpPr>
          <p:nvPr>
            <p:ph type="subTitle" idx="5"/>
          </p:nvPr>
        </p:nvSpPr>
        <p:spPr>
          <a:xfrm>
            <a:off x="5504702" y="3538725"/>
            <a:ext cx="3094200" cy="684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u="sng">
                <a:solidFill>
                  <a:schemeClr val="hlink"/>
                </a:solidFill>
                <a:hlinkClick r:id="rId8"/>
              </a:rPr>
              <a:t>Contact Support:</a:t>
            </a:r>
            <a:r>
              <a:rPr lang="en"/>
              <a:t> submit a ticket with Handshake’s support team - answer prompts to identify yourself as an employer + submit your question for assistance.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42"/>
          <p:cNvSpPr txBox="1">
            <a:spLocks noGrp="1"/>
          </p:cNvSpPr>
          <p:nvPr>
            <p:ph type="title"/>
          </p:nvPr>
        </p:nvSpPr>
        <p:spPr>
          <a:xfrm>
            <a:off x="545125" y="547875"/>
            <a:ext cx="80502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400"/>
              <a:t>Agenda</a:t>
            </a:r>
            <a:endParaRPr sz="1400"/>
          </a:p>
        </p:txBody>
      </p:sp>
      <p:sp>
        <p:nvSpPr>
          <p:cNvPr id="1265" name="Google Shape;1265;p142"/>
          <p:cNvSpPr txBox="1">
            <a:spLocks noGrp="1"/>
          </p:cNvSpPr>
          <p:nvPr>
            <p:ph type="subTitle" idx="2"/>
          </p:nvPr>
        </p:nvSpPr>
        <p:spPr>
          <a:xfrm>
            <a:off x="875375" y="1562394"/>
            <a:ext cx="3283800" cy="463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Getting Started - Creating an Account + Initial Setup</a:t>
            </a:r>
            <a:endParaRPr/>
          </a:p>
        </p:txBody>
      </p:sp>
      <p:sp>
        <p:nvSpPr>
          <p:cNvPr id="1266" name="Google Shape;1266;p142"/>
          <p:cNvSpPr txBox="1">
            <a:spLocks noGrp="1"/>
          </p:cNvSpPr>
          <p:nvPr>
            <p:ph type="subTitle" idx="1"/>
          </p:nvPr>
        </p:nvSpPr>
        <p:spPr>
          <a:xfrm>
            <a:off x="875375" y="971775"/>
            <a:ext cx="32838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Handshake Overview</a:t>
            </a:r>
            <a:endParaRPr/>
          </a:p>
        </p:txBody>
      </p:sp>
      <p:sp>
        <p:nvSpPr>
          <p:cNvPr id="1267" name="Google Shape;1267;p142"/>
          <p:cNvSpPr txBox="1">
            <a:spLocks noGrp="1"/>
          </p:cNvSpPr>
          <p:nvPr>
            <p:ph type="subTitle" idx="3"/>
          </p:nvPr>
        </p:nvSpPr>
        <p:spPr>
          <a:xfrm>
            <a:off x="875375" y="2229213"/>
            <a:ext cx="32838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Posting Jobs</a:t>
            </a:r>
            <a:endParaRPr/>
          </a:p>
        </p:txBody>
      </p:sp>
      <p:sp>
        <p:nvSpPr>
          <p:cNvPr id="1268" name="Google Shape;1268;p142"/>
          <p:cNvSpPr txBox="1">
            <a:spLocks noGrp="1"/>
          </p:cNvSpPr>
          <p:nvPr>
            <p:ph type="subTitle" idx="4"/>
          </p:nvPr>
        </p:nvSpPr>
        <p:spPr>
          <a:xfrm>
            <a:off x="875375" y="2743631"/>
            <a:ext cx="32838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Measuring Performance</a:t>
            </a:r>
            <a:endParaRPr/>
          </a:p>
        </p:txBody>
      </p:sp>
      <p:sp>
        <p:nvSpPr>
          <p:cNvPr id="1269" name="Google Shape;1269;p142"/>
          <p:cNvSpPr txBox="1">
            <a:spLocks noGrp="1"/>
          </p:cNvSpPr>
          <p:nvPr>
            <p:ph type="subTitle" idx="5"/>
          </p:nvPr>
        </p:nvSpPr>
        <p:spPr>
          <a:xfrm>
            <a:off x="875375" y="3334250"/>
            <a:ext cx="32838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Messaging Candidates</a:t>
            </a:r>
            <a:endParaRPr/>
          </a:p>
        </p:txBody>
      </p:sp>
      <p:sp>
        <p:nvSpPr>
          <p:cNvPr id="1270" name="Google Shape;1270;p142"/>
          <p:cNvSpPr txBox="1">
            <a:spLocks noGrp="1"/>
          </p:cNvSpPr>
          <p:nvPr>
            <p:ph type="subTitle" idx="6"/>
          </p:nvPr>
        </p:nvSpPr>
        <p:spPr>
          <a:xfrm>
            <a:off x="5311525" y="971775"/>
            <a:ext cx="32838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Live Connections</a:t>
            </a:r>
            <a:endParaRPr/>
          </a:p>
        </p:txBody>
      </p:sp>
      <p:sp>
        <p:nvSpPr>
          <p:cNvPr id="1271" name="Google Shape;1271;p142"/>
          <p:cNvSpPr txBox="1">
            <a:spLocks noGrp="1"/>
          </p:cNvSpPr>
          <p:nvPr>
            <p:ph type="subTitle" idx="7"/>
          </p:nvPr>
        </p:nvSpPr>
        <p:spPr>
          <a:xfrm>
            <a:off x="5311525" y="1562394"/>
            <a:ext cx="3283800" cy="215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Additional Resources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143"/>
          <p:cNvSpPr txBox="1">
            <a:spLocks noGrp="1"/>
          </p:cNvSpPr>
          <p:nvPr>
            <p:ph type="sldNum" idx="12"/>
          </p:nvPr>
        </p:nvSpPr>
        <p:spPr>
          <a:xfrm>
            <a:off x="270767" y="4809823"/>
            <a:ext cx="548700" cy="1194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fld id="{00000000-1234-1234-1234-123412341234}" type="slidenum">
              <a:rPr lang="en"/>
              <a:t>3</a:t>
            </a:fld>
            <a:endParaRPr/>
          </a:p>
        </p:txBody>
      </p:sp>
      <p:sp>
        <p:nvSpPr>
          <p:cNvPr id="1277" name="Google Shape;1277;p143"/>
          <p:cNvSpPr txBox="1">
            <a:spLocks noGrp="1"/>
          </p:cNvSpPr>
          <p:nvPr>
            <p:ph type="title"/>
          </p:nvPr>
        </p:nvSpPr>
        <p:spPr>
          <a:xfrm>
            <a:off x="545125" y="487300"/>
            <a:ext cx="1803300" cy="1415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t>Handshake is the only recruiting platform that integrates with 1400+ US academic institutions to verify student credentials </a:t>
            </a: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endParaRPr sz="1400"/>
          </a:p>
        </p:txBody>
      </p:sp>
      <p:sp>
        <p:nvSpPr>
          <p:cNvPr id="1278" name="Google Shape;1278;p143"/>
          <p:cNvSpPr/>
          <p:nvPr/>
        </p:nvSpPr>
        <p:spPr>
          <a:xfrm rot="5400000">
            <a:off x="5892500" y="187025"/>
            <a:ext cx="731400" cy="90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3"/>
          <p:cNvSpPr/>
          <p:nvPr/>
        </p:nvSpPr>
        <p:spPr>
          <a:xfrm rot="-708744">
            <a:off x="4119957" y="3063497"/>
            <a:ext cx="731286" cy="86825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3"/>
          <p:cNvSpPr/>
          <p:nvPr/>
        </p:nvSpPr>
        <p:spPr>
          <a:xfrm rot="1165855">
            <a:off x="7668679" y="3014561"/>
            <a:ext cx="731356" cy="890477"/>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3"/>
          <p:cNvSpPr/>
          <p:nvPr/>
        </p:nvSpPr>
        <p:spPr>
          <a:xfrm>
            <a:off x="5909759" y="324413"/>
            <a:ext cx="731400" cy="731400"/>
          </a:xfrm>
          <a:prstGeom prst="ellipse">
            <a:avLst/>
          </a:prstGeom>
          <a:solidFill>
            <a:srgbClr val="D3FB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143"/>
          <p:cNvSpPr/>
          <p:nvPr/>
        </p:nvSpPr>
        <p:spPr>
          <a:xfrm>
            <a:off x="7688928" y="3095926"/>
            <a:ext cx="731400" cy="731400"/>
          </a:xfrm>
          <a:prstGeom prst="ellipse">
            <a:avLst/>
          </a:prstGeom>
          <a:solidFill>
            <a:srgbClr val="FF3C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43"/>
          <p:cNvSpPr/>
          <p:nvPr/>
        </p:nvSpPr>
        <p:spPr>
          <a:xfrm>
            <a:off x="4117550" y="3120858"/>
            <a:ext cx="731400" cy="731400"/>
          </a:xfrm>
          <a:prstGeom prst="ellipse">
            <a:avLst/>
          </a:prstGeom>
          <a:solidFill>
            <a:srgbClr val="7AF3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84" name="Google Shape;1284;p143"/>
          <p:cNvCxnSpPr/>
          <p:nvPr/>
        </p:nvCxnSpPr>
        <p:spPr>
          <a:xfrm>
            <a:off x="6552775" y="2703325"/>
            <a:ext cx="1047900" cy="608400"/>
          </a:xfrm>
          <a:prstGeom prst="straightConnector1">
            <a:avLst/>
          </a:prstGeom>
          <a:noFill/>
          <a:ln w="9525" cap="flat" cmpd="sng">
            <a:solidFill>
              <a:srgbClr val="D4D6EC"/>
            </a:solidFill>
            <a:prstDash val="solid"/>
            <a:round/>
            <a:headEnd type="none" w="sm" len="sm"/>
            <a:tailEnd type="none" w="sm" len="sm"/>
          </a:ln>
        </p:spPr>
      </p:cxnSp>
      <p:cxnSp>
        <p:nvCxnSpPr>
          <p:cNvPr id="1285" name="Google Shape;1285;p143"/>
          <p:cNvCxnSpPr/>
          <p:nvPr/>
        </p:nvCxnSpPr>
        <p:spPr>
          <a:xfrm rot="10800000">
            <a:off x="6276000" y="1102225"/>
            <a:ext cx="0" cy="1208700"/>
          </a:xfrm>
          <a:prstGeom prst="straightConnector1">
            <a:avLst/>
          </a:prstGeom>
          <a:noFill/>
          <a:ln w="9525" cap="flat" cmpd="sng">
            <a:solidFill>
              <a:srgbClr val="D4D6EC"/>
            </a:solidFill>
            <a:prstDash val="solid"/>
            <a:round/>
            <a:headEnd type="none" w="sm" len="sm"/>
            <a:tailEnd type="none" w="sm" len="sm"/>
          </a:ln>
        </p:spPr>
      </p:cxnSp>
      <p:pic>
        <p:nvPicPr>
          <p:cNvPr id="1286" name="Google Shape;1286;p143"/>
          <p:cNvPicPr preferRelativeResize="0"/>
          <p:nvPr/>
        </p:nvPicPr>
        <p:blipFill>
          <a:blip r:embed="rId3">
            <a:alphaModFix/>
          </a:blip>
          <a:stretch>
            <a:fillRect/>
          </a:stretch>
        </p:blipFill>
        <p:spPr>
          <a:xfrm>
            <a:off x="6080875" y="2409076"/>
            <a:ext cx="397849" cy="397849"/>
          </a:xfrm>
          <a:prstGeom prst="rect">
            <a:avLst/>
          </a:prstGeom>
          <a:noFill/>
          <a:ln>
            <a:noFill/>
          </a:ln>
        </p:spPr>
      </p:pic>
      <p:cxnSp>
        <p:nvCxnSpPr>
          <p:cNvPr id="1287" name="Google Shape;1287;p143"/>
          <p:cNvCxnSpPr/>
          <p:nvPr/>
        </p:nvCxnSpPr>
        <p:spPr>
          <a:xfrm flipH="1">
            <a:off x="4940963" y="2703325"/>
            <a:ext cx="1047900" cy="608400"/>
          </a:xfrm>
          <a:prstGeom prst="straightConnector1">
            <a:avLst/>
          </a:prstGeom>
          <a:noFill/>
          <a:ln w="9525" cap="flat" cmpd="sng">
            <a:solidFill>
              <a:srgbClr val="D4D6EC"/>
            </a:solidFill>
            <a:prstDash val="solid"/>
            <a:round/>
            <a:headEnd type="none" w="sm" len="sm"/>
            <a:tailEnd type="none" w="sm" len="sm"/>
          </a:ln>
        </p:spPr>
      </p:cxnSp>
      <p:sp>
        <p:nvSpPr>
          <p:cNvPr id="1288" name="Google Shape;1288;p143"/>
          <p:cNvSpPr/>
          <p:nvPr/>
        </p:nvSpPr>
        <p:spPr>
          <a:xfrm>
            <a:off x="4271444" y="824671"/>
            <a:ext cx="3973500" cy="3774600"/>
          </a:xfrm>
          <a:prstGeom prst="arc">
            <a:avLst>
              <a:gd name="adj1" fmla="val 2244671"/>
              <a:gd name="adj2" fmla="val 8466328"/>
            </a:avLst>
          </a:prstGeom>
          <a:noFill/>
          <a:ln w="9525" cap="flat" cmpd="sng">
            <a:solidFill>
              <a:srgbClr val="052326"/>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43"/>
          <p:cNvSpPr/>
          <p:nvPr/>
        </p:nvSpPr>
        <p:spPr>
          <a:xfrm>
            <a:off x="4344413" y="616737"/>
            <a:ext cx="3973500" cy="3774600"/>
          </a:xfrm>
          <a:prstGeom prst="arc">
            <a:avLst>
              <a:gd name="adj1" fmla="val 16968547"/>
              <a:gd name="adj2" fmla="val 895249"/>
            </a:avLst>
          </a:prstGeom>
          <a:noFill/>
          <a:ln w="9525" cap="flat" cmpd="sng">
            <a:solidFill>
              <a:srgbClr val="052326"/>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43"/>
          <p:cNvSpPr/>
          <p:nvPr/>
        </p:nvSpPr>
        <p:spPr>
          <a:xfrm>
            <a:off x="4198475" y="616737"/>
            <a:ext cx="3973500" cy="3774600"/>
          </a:xfrm>
          <a:prstGeom prst="arc">
            <a:avLst>
              <a:gd name="adj1" fmla="val 9842198"/>
              <a:gd name="adj2" fmla="val 15544812"/>
            </a:avLst>
          </a:prstGeom>
          <a:noFill/>
          <a:ln w="9525" cap="flat" cmpd="sng">
            <a:solidFill>
              <a:srgbClr val="052326"/>
            </a:solidFill>
            <a:prstDash val="solid"/>
            <a:round/>
            <a:headEnd type="none" w="sm" len="sm"/>
            <a:tailEnd type="triangl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43"/>
          <p:cNvSpPr txBox="1"/>
          <p:nvPr/>
        </p:nvSpPr>
        <p:spPr>
          <a:xfrm>
            <a:off x="5842381" y="487072"/>
            <a:ext cx="885600" cy="2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a:latin typeface="Inter SemiBold"/>
                <a:ea typeface="Inter SemiBold"/>
                <a:cs typeface="Inter SemiBold"/>
                <a:sym typeface="Inter SemiBold"/>
              </a:rPr>
              <a:t>7</a:t>
            </a:r>
            <a:r>
              <a:rPr lang="en" sz="1200" i="0" u="none" strike="noStrike" cap="none">
                <a:solidFill>
                  <a:srgbClr val="000000"/>
                </a:solidFill>
                <a:latin typeface="Inter SemiBold"/>
                <a:ea typeface="Inter SemiBold"/>
                <a:cs typeface="Inter SemiBold"/>
                <a:sym typeface="Inter SemiBold"/>
              </a:rPr>
              <a:t>50k+</a:t>
            </a:r>
            <a:endParaRPr sz="1200" i="0" u="none" strike="noStrike" cap="none">
              <a:solidFill>
                <a:srgbClr val="000000"/>
              </a:solidFill>
              <a:latin typeface="Inter SemiBold"/>
              <a:ea typeface="Inter SemiBold"/>
              <a:cs typeface="Inter SemiBold"/>
              <a:sym typeface="Inter SemiBold"/>
            </a:endParaRPr>
          </a:p>
        </p:txBody>
      </p:sp>
      <p:sp>
        <p:nvSpPr>
          <p:cNvPr id="1292" name="Google Shape;1292;p143"/>
          <p:cNvSpPr txBox="1"/>
          <p:nvPr/>
        </p:nvSpPr>
        <p:spPr>
          <a:xfrm>
            <a:off x="5889754" y="735140"/>
            <a:ext cx="784800" cy="207900"/>
          </a:xfrm>
          <a:prstGeom prst="rect">
            <a:avLst/>
          </a:prstGeom>
          <a:noFill/>
          <a:ln>
            <a:noFill/>
          </a:ln>
        </p:spPr>
        <p:txBody>
          <a:bodyPr spcFirstLastPara="1" wrap="square" lIns="91425" tIns="0"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Inter"/>
                <a:ea typeface="Inter"/>
                <a:cs typeface="Inter"/>
                <a:sym typeface="Inter"/>
              </a:rPr>
              <a:t>employers</a:t>
            </a:r>
            <a:endParaRPr sz="700" b="0" i="0" u="none" strike="noStrike" cap="none">
              <a:solidFill>
                <a:srgbClr val="000000"/>
              </a:solidFill>
              <a:latin typeface="Inter"/>
              <a:ea typeface="Inter"/>
              <a:cs typeface="Inter"/>
              <a:sym typeface="Inter"/>
            </a:endParaRPr>
          </a:p>
        </p:txBody>
      </p:sp>
      <p:sp>
        <p:nvSpPr>
          <p:cNvPr id="1293" name="Google Shape;1293;p143"/>
          <p:cNvSpPr txBox="1"/>
          <p:nvPr/>
        </p:nvSpPr>
        <p:spPr>
          <a:xfrm>
            <a:off x="7662150" y="3292413"/>
            <a:ext cx="838500" cy="2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000000"/>
                </a:solidFill>
                <a:latin typeface="Inter SemiBold"/>
                <a:ea typeface="Inter SemiBold"/>
                <a:cs typeface="Inter SemiBold"/>
                <a:sym typeface="Inter SemiBold"/>
              </a:rPr>
              <a:t>1</a:t>
            </a:r>
            <a:r>
              <a:rPr lang="en" sz="1200">
                <a:latin typeface="Inter SemiBold"/>
                <a:ea typeface="Inter SemiBold"/>
                <a:cs typeface="Inter SemiBold"/>
                <a:sym typeface="Inter SemiBold"/>
              </a:rPr>
              <a:t>4</a:t>
            </a:r>
            <a:r>
              <a:rPr lang="en" sz="1200" i="0" u="none" strike="noStrike" cap="none">
                <a:solidFill>
                  <a:srgbClr val="000000"/>
                </a:solidFill>
                <a:latin typeface="Inter SemiBold"/>
                <a:ea typeface="Inter SemiBold"/>
                <a:cs typeface="Inter SemiBold"/>
                <a:sym typeface="Inter SemiBold"/>
              </a:rPr>
              <a:t>00+</a:t>
            </a:r>
            <a:endParaRPr sz="1200" i="0" u="none" strike="noStrike" cap="none">
              <a:solidFill>
                <a:srgbClr val="000000"/>
              </a:solidFill>
              <a:latin typeface="Inter SemiBold"/>
              <a:ea typeface="Inter SemiBold"/>
              <a:cs typeface="Inter SemiBold"/>
              <a:sym typeface="Inter SemiBold"/>
            </a:endParaRPr>
          </a:p>
        </p:txBody>
      </p:sp>
      <p:sp>
        <p:nvSpPr>
          <p:cNvPr id="1294" name="Google Shape;1294;p143"/>
          <p:cNvSpPr txBox="1"/>
          <p:nvPr/>
        </p:nvSpPr>
        <p:spPr>
          <a:xfrm>
            <a:off x="7576600" y="3521627"/>
            <a:ext cx="951600" cy="181200"/>
          </a:xfrm>
          <a:prstGeom prst="rect">
            <a:avLst/>
          </a:prstGeom>
          <a:noFill/>
          <a:ln>
            <a:noFill/>
          </a:ln>
        </p:spPr>
        <p:txBody>
          <a:bodyPr spcFirstLastPara="1" wrap="square" lIns="91425" tIns="0"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a:latin typeface="Inter"/>
                <a:ea typeface="Inter"/>
                <a:cs typeface="Inter"/>
                <a:sym typeface="Inter"/>
              </a:rPr>
              <a:t>Schools</a:t>
            </a:r>
            <a:endParaRPr sz="700" b="0" i="0" u="none" strike="noStrike" cap="none">
              <a:solidFill>
                <a:srgbClr val="000000"/>
              </a:solidFill>
              <a:latin typeface="Inter"/>
              <a:ea typeface="Inter"/>
              <a:cs typeface="Inter"/>
              <a:sym typeface="Inter"/>
            </a:endParaRPr>
          </a:p>
        </p:txBody>
      </p:sp>
      <p:sp>
        <p:nvSpPr>
          <p:cNvPr id="1295" name="Google Shape;1295;p143"/>
          <p:cNvSpPr txBox="1"/>
          <p:nvPr/>
        </p:nvSpPr>
        <p:spPr>
          <a:xfrm>
            <a:off x="4106534" y="3255921"/>
            <a:ext cx="739200" cy="2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000000"/>
                </a:solidFill>
                <a:latin typeface="Inter SemiBold"/>
                <a:ea typeface="Inter SemiBold"/>
                <a:cs typeface="Inter SemiBold"/>
                <a:sym typeface="Inter SemiBold"/>
              </a:rPr>
              <a:t>1</a:t>
            </a:r>
            <a:r>
              <a:rPr lang="en" sz="1200">
                <a:latin typeface="Inter SemiBold"/>
                <a:ea typeface="Inter SemiBold"/>
                <a:cs typeface="Inter SemiBold"/>
                <a:sym typeface="Inter SemiBold"/>
              </a:rPr>
              <a:t>2M</a:t>
            </a:r>
            <a:r>
              <a:rPr lang="en" sz="1200" i="0" u="none" strike="noStrike" cap="none">
                <a:solidFill>
                  <a:srgbClr val="000000"/>
                </a:solidFill>
                <a:latin typeface="Inter SemiBold"/>
                <a:ea typeface="Inter SemiBold"/>
                <a:cs typeface="Inter SemiBold"/>
                <a:sym typeface="Inter SemiBold"/>
              </a:rPr>
              <a:t>+</a:t>
            </a:r>
            <a:endParaRPr sz="1200" i="0" u="none" strike="noStrike" cap="none">
              <a:solidFill>
                <a:srgbClr val="000000"/>
              </a:solidFill>
              <a:latin typeface="Inter SemiBold"/>
              <a:ea typeface="Inter SemiBold"/>
              <a:cs typeface="Inter SemiBold"/>
              <a:sym typeface="Inter SemiBold"/>
            </a:endParaRPr>
          </a:p>
        </p:txBody>
      </p:sp>
      <p:sp>
        <p:nvSpPr>
          <p:cNvPr id="1296" name="Google Shape;1296;p143"/>
          <p:cNvSpPr txBox="1"/>
          <p:nvPr/>
        </p:nvSpPr>
        <p:spPr>
          <a:xfrm>
            <a:off x="4134939" y="3502941"/>
            <a:ext cx="696600" cy="273300"/>
          </a:xfrm>
          <a:prstGeom prst="rect">
            <a:avLst/>
          </a:prstGeom>
          <a:noFill/>
          <a:ln>
            <a:noFill/>
          </a:ln>
        </p:spPr>
        <p:txBody>
          <a:bodyPr spcFirstLastPara="1" wrap="square" lIns="91425" tIns="0"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Inter"/>
                <a:ea typeface="Inter"/>
                <a:cs typeface="Inter"/>
                <a:sym typeface="Inter"/>
              </a:rPr>
              <a:t>students &amp; alumni</a:t>
            </a:r>
            <a:endParaRPr sz="700" b="0" i="0" u="none" strike="noStrike" cap="none">
              <a:solidFill>
                <a:srgbClr val="000000"/>
              </a:solidFill>
              <a:latin typeface="Inter"/>
              <a:ea typeface="Inter"/>
              <a:cs typeface="Inter"/>
              <a:sym typeface="Inter"/>
            </a:endParaRPr>
          </a:p>
        </p:txBody>
      </p:sp>
      <p:pic>
        <p:nvPicPr>
          <p:cNvPr id="1297" name="Google Shape;1297;p143"/>
          <p:cNvPicPr preferRelativeResize="0"/>
          <p:nvPr/>
        </p:nvPicPr>
        <p:blipFill rotWithShape="1">
          <a:blip r:embed="rId4">
            <a:alphaModFix/>
          </a:blip>
          <a:srcRect l="37346" t="15887" r="31386" b="37274"/>
          <a:stretch/>
        </p:blipFill>
        <p:spPr>
          <a:xfrm>
            <a:off x="5163633" y="1746025"/>
            <a:ext cx="349200" cy="348900"/>
          </a:xfrm>
          <a:prstGeom prst="ellipse">
            <a:avLst/>
          </a:prstGeom>
          <a:noFill/>
          <a:ln>
            <a:noFill/>
          </a:ln>
        </p:spPr>
      </p:pic>
      <p:pic>
        <p:nvPicPr>
          <p:cNvPr id="1298" name="Google Shape;1298;p143"/>
          <p:cNvPicPr preferRelativeResize="0"/>
          <p:nvPr/>
        </p:nvPicPr>
        <p:blipFill rotWithShape="1">
          <a:blip r:embed="rId5">
            <a:alphaModFix/>
          </a:blip>
          <a:srcRect l="6117" t="17650" r="6109" b="17650"/>
          <a:stretch/>
        </p:blipFill>
        <p:spPr>
          <a:xfrm>
            <a:off x="5633801" y="2142019"/>
            <a:ext cx="349200" cy="348900"/>
          </a:xfrm>
          <a:prstGeom prst="ellipse">
            <a:avLst/>
          </a:prstGeom>
          <a:noFill/>
          <a:ln>
            <a:noFill/>
          </a:ln>
        </p:spPr>
      </p:pic>
      <p:pic>
        <p:nvPicPr>
          <p:cNvPr id="1299" name="Google Shape;1299;p143"/>
          <p:cNvPicPr preferRelativeResize="0"/>
          <p:nvPr/>
        </p:nvPicPr>
        <p:blipFill rotWithShape="1">
          <a:blip r:embed="rId6">
            <a:alphaModFix/>
          </a:blip>
          <a:srcRect l="53393" t="22479" r="23653" b="46036"/>
          <a:stretch/>
        </p:blipFill>
        <p:spPr>
          <a:xfrm>
            <a:off x="4639351" y="2666026"/>
            <a:ext cx="349200" cy="348900"/>
          </a:xfrm>
          <a:prstGeom prst="ellipse">
            <a:avLst/>
          </a:prstGeom>
          <a:noFill/>
          <a:ln>
            <a:noFill/>
          </a:ln>
        </p:spPr>
      </p:pic>
      <p:pic>
        <p:nvPicPr>
          <p:cNvPr id="1300" name="Google Shape;1300;p143"/>
          <p:cNvPicPr preferRelativeResize="0"/>
          <p:nvPr/>
        </p:nvPicPr>
        <p:blipFill rotWithShape="1">
          <a:blip r:embed="rId7">
            <a:alphaModFix/>
          </a:blip>
          <a:srcRect l="9715" t="11521" r="61565" b="45456"/>
          <a:stretch/>
        </p:blipFill>
        <p:spPr>
          <a:xfrm>
            <a:off x="5117962" y="2294642"/>
            <a:ext cx="349200" cy="348900"/>
          </a:xfrm>
          <a:prstGeom prst="ellipse">
            <a:avLst/>
          </a:prstGeom>
          <a:noFill/>
          <a:ln>
            <a:noFill/>
          </a:ln>
        </p:spPr>
      </p:pic>
      <p:pic>
        <p:nvPicPr>
          <p:cNvPr id="1301" name="Google Shape;1301;p143"/>
          <p:cNvPicPr preferRelativeResize="0"/>
          <p:nvPr/>
        </p:nvPicPr>
        <p:blipFill rotWithShape="1">
          <a:blip r:embed="rId8">
            <a:alphaModFix/>
          </a:blip>
          <a:srcRect l="32193" t="9871" r="17675" b="47596"/>
          <a:stretch/>
        </p:blipFill>
        <p:spPr>
          <a:xfrm>
            <a:off x="4540131" y="2137504"/>
            <a:ext cx="349200" cy="348900"/>
          </a:xfrm>
          <a:prstGeom prst="ellipse">
            <a:avLst/>
          </a:prstGeom>
          <a:noFill/>
          <a:ln>
            <a:noFill/>
          </a:ln>
        </p:spPr>
      </p:pic>
      <p:pic>
        <p:nvPicPr>
          <p:cNvPr id="1302" name="Google Shape;1302;p143"/>
          <p:cNvPicPr preferRelativeResize="0"/>
          <p:nvPr/>
        </p:nvPicPr>
        <p:blipFill rotWithShape="1">
          <a:blip r:embed="rId9">
            <a:alphaModFix/>
          </a:blip>
          <a:srcRect l="28614" t="35923" r="21255" b="28144"/>
          <a:stretch/>
        </p:blipFill>
        <p:spPr>
          <a:xfrm>
            <a:off x="5541225" y="1026325"/>
            <a:ext cx="349200" cy="345300"/>
          </a:xfrm>
          <a:prstGeom prst="ellipse">
            <a:avLst/>
          </a:prstGeom>
          <a:noFill/>
          <a:ln>
            <a:noFill/>
          </a:ln>
        </p:spPr>
      </p:pic>
      <p:pic>
        <p:nvPicPr>
          <p:cNvPr id="1303" name="Google Shape;1303;p143"/>
          <p:cNvPicPr preferRelativeResize="0"/>
          <p:nvPr/>
        </p:nvPicPr>
        <p:blipFill rotWithShape="1">
          <a:blip r:embed="rId10">
            <a:alphaModFix/>
          </a:blip>
          <a:srcRect l="19413" t="7377" r="6121" b="38697"/>
          <a:stretch/>
        </p:blipFill>
        <p:spPr>
          <a:xfrm>
            <a:off x="5055312" y="1236389"/>
            <a:ext cx="349200" cy="348900"/>
          </a:xfrm>
          <a:prstGeom prst="ellipse">
            <a:avLst/>
          </a:prstGeom>
          <a:noFill/>
          <a:ln>
            <a:noFill/>
          </a:ln>
        </p:spPr>
      </p:pic>
      <p:pic>
        <p:nvPicPr>
          <p:cNvPr id="1304" name="Google Shape;1304;p143"/>
          <p:cNvPicPr preferRelativeResize="0"/>
          <p:nvPr/>
        </p:nvPicPr>
        <p:blipFill rotWithShape="1">
          <a:blip r:embed="rId11">
            <a:alphaModFix/>
          </a:blip>
          <a:srcRect l="32877" t="30570" r="32877" b="46600"/>
          <a:stretch/>
        </p:blipFill>
        <p:spPr>
          <a:xfrm>
            <a:off x="5700494" y="1558672"/>
            <a:ext cx="349200" cy="348900"/>
          </a:xfrm>
          <a:prstGeom prst="ellipse">
            <a:avLst/>
          </a:prstGeom>
          <a:noFill/>
          <a:ln>
            <a:noFill/>
          </a:ln>
        </p:spPr>
      </p:pic>
      <p:pic>
        <p:nvPicPr>
          <p:cNvPr id="1305" name="Google Shape;1305;p143"/>
          <p:cNvPicPr preferRelativeResize="0"/>
          <p:nvPr/>
        </p:nvPicPr>
        <p:blipFill rotWithShape="1">
          <a:blip r:embed="rId12">
            <a:alphaModFix/>
          </a:blip>
          <a:srcRect l="20478" t="7514" r="20472" b="49982"/>
          <a:stretch/>
        </p:blipFill>
        <p:spPr>
          <a:xfrm>
            <a:off x="4651948" y="1608986"/>
            <a:ext cx="324000" cy="348900"/>
          </a:xfrm>
          <a:prstGeom prst="ellipse">
            <a:avLst/>
          </a:prstGeom>
          <a:noFill/>
          <a:ln>
            <a:noFill/>
          </a:ln>
        </p:spPr>
      </p:pic>
      <p:grpSp>
        <p:nvGrpSpPr>
          <p:cNvPr id="1306" name="Google Shape;1306;p143"/>
          <p:cNvGrpSpPr/>
          <p:nvPr/>
        </p:nvGrpSpPr>
        <p:grpSpPr>
          <a:xfrm>
            <a:off x="6727972" y="1055815"/>
            <a:ext cx="454167" cy="165006"/>
            <a:chOff x="5873275" y="794325"/>
            <a:chExt cx="510300" cy="185400"/>
          </a:xfrm>
        </p:grpSpPr>
        <p:sp>
          <p:nvSpPr>
            <p:cNvPr id="1307" name="Google Shape;1307;p143"/>
            <p:cNvSpPr/>
            <p:nvPr/>
          </p:nvSpPr>
          <p:spPr>
            <a:xfrm>
              <a:off x="5873275" y="794325"/>
              <a:ext cx="510300" cy="18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8" name="Google Shape;1308;p143"/>
            <p:cNvPicPr preferRelativeResize="0"/>
            <p:nvPr/>
          </p:nvPicPr>
          <p:blipFill>
            <a:blip r:embed="rId13">
              <a:alphaModFix/>
            </a:blip>
            <a:stretch>
              <a:fillRect/>
            </a:stretch>
          </p:blipFill>
          <p:spPr>
            <a:xfrm>
              <a:off x="5933656" y="824447"/>
              <a:ext cx="400365" cy="112825"/>
            </a:xfrm>
            <a:prstGeom prst="rect">
              <a:avLst/>
            </a:prstGeom>
            <a:noFill/>
            <a:ln>
              <a:noFill/>
            </a:ln>
          </p:spPr>
        </p:pic>
      </p:grpSp>
      <p:grpSp>
        <p:nvGrpSpPr>
          <p:cNvPr id="1309" name="Google Shape;1309;p143"/>
          <p:cNvGrpSpPr/>
          <p:nvPr/>
        </p:nvGrpSpPr>
        <p:grpSpPr>
          <a:xfrm>
            <a:off x="7596747" y="2245456"/>
            <a:ext cx="454167" cy="272874"/>
            <a:chOff x="8008025" y="3433908"/>
            <a:chExt cx="510300" cy="306600"/>
          </a:xfrm>
        </p:grpSpPr>
        <p:sp>
          <p:nvSpPr>
            <p:cNvPr id="1310" name="Google Shape;1310;p143"/>
            <p:cNvSpPr/>
            <p:nvPr/>
          </p:nvSpPr>
          <p:spPr>
            <a:xfrm>
              <a:off x="8008025" y="3433908"/>
              <a:ext cx="510300" cy="3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1" name="Google Shape;1311;p143"/>
            <p:cNvPicPr preferRelativeResize="0"/>
            <p:nvPr/>
          </p:nvPicPr>
          <p:blipFill rotWithShape="1">
            <a:blip r:embed="rId14">
              <a:alphaModFix/>
            </a:blip>
            <a:srcRect l="-5921" t="-6174" r="-8181" b="-12112"/>
            <a:stretch/>
          </p:blipFill>
          <p:spPr>
            <a:xfrm>
              <a:off x="8054637" y="3496017"/>
              <a:ext cx="414092" cy="231566"/>
            </a:xfrm>
            <a:prstGeom prst="rect">
              <a:avLst/>
            </a:prstGeom>
            <a:noFill/>
            <a:ln>
              <a:noFill/>
            </a:ln>
          </p:spPr>
        </p:pic>
      </p:grpSp>
      <p:grpSp>
        <p:nvGrpSpPr>
          <p:cNvPr id="1312" name="Google Shape;1312;p143"/>
          <p:cNvGrpSpPr/>
          <p:nvPr/>
        </p:nvGrpSpPr>
        <p:grpSpPr>
          <a:xfrm>
            <a:off x="6891580" y="1865550"/>
            <a:ext cx="495552" cy="194910"/>
            <a:chOff x="7984763" y="3879463"/>
            <a:chExt cx="556800" cy="219000"/>
          </a:xfrm>
        </p:grpSpPr>
        <p:sp>
          <p:nvSpPr>
            <p:cNvPr id="1313" name="Google Shape;1313;p143"/>
            <p:cNvSpPr/>
            <p:nvPr/>
          </p:nvSpPr>
          <p:spPr>
            <a:xfrm>
              <a:off x="7984763" y="3879463"/>
              <a:ext cx="556800" cy="219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4" name="Google Shape;1314;p143"/>
            <p:cNvPicPr preferRelativeResize="0"/>
            <p:nvPr/>
          </p:nvPicPr>
          <p:blipFill>
            <a:blip r:embed="rId15">
              <a:alphaModFix/>
            </a:blip>
            <a:stretch>
              <a:fillRect/>
            </a:stretch>
          </p:blipFill>
          <p:spPr>
            <a:xfrm>
              <a:off x="8025753" y="3929858"/>
              <a:ext cx="471878" cy="142034"/>
            </a:xfrm>
            <a:prstGeom prst="rect">
              <a:avLst/>
            </a:prstGeom>
            <a:noFill/>
            <a:ln>
              <a:noFill/>
            </a:ln>
          </p:spPr>
        </p:pic>
      </p:grpSp>
      <p:grpSp>
        <p:nvGrpSpPr>
          <p:cNvPr id="1315" name="Google Shape;1315;p143"/>
          <p:cNvGrpSpPr/>
          <p:nvPr/>
        </p:nvGrpSpPr>
        <p:grpSpPr>
          <a:xfrm>
            <a:off x="7596747" y="2757965"/>
            <a:ext cx="454167" cy="165006"/>
            <a:chOff x="8582275" y="3519088"/>
            <a:chExt cx="510300" cy="185400"/>
          </a:xfrm>
        </p:grpSpPr>
        <p:sp>
          <p:nvSpPr>
            <p:cNvPr id="1316" name="Google Shape;1316;p143"/>
            <p:cNvSpPr/>
            <p:nvPr/>
          </p:nvSpPr>
          <p:spPr>
            <a:xfrm>
              <a:off x="8582275" y="3519088"/>
              <a:ext cx="510300" cy="18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7" name="Google Shape;1317;p143"/>
            <p:cNvPicPr preferRelativeResize="0"/>
            <p:nvPr/>
          </p:nvPicPr>
          <p:blipFill>
            <a:blip r:embed="rId16">
              <a:alphaModFix/>
            </a:blip>
            <a:stretch>
              <a:fillRect/>
            </a:stretch>
          </p:blipFill>
          <p:spPr>
            <a:xfrm>
              <a:off x="8703651" y="3558114"/>
              <a:ext cx="267539" cy="107363"/>
            </a:xfrm>
            <a:prstGeom prst="rect">
              <a:avLst/>
            </a:prstGeom>
            <a:noFill/>
            <a:ln>
              <a:noFill/>
            </a:ln>
          </p:spPr>
        </p:pic>
      </p:grpSp>
      <p:grpSp>
        <p:nvGrpSpPr>
          <p:cNvPr id="1318" name="Google Shape;1318;p143"/>
          <p:cNvGrpSpPr/>
          <p:nvPr/>
        </p:nvGrpSpPr>
        <p:grpSpPr>
          <a:xfrm>
            <a:off x="7055919" y="2654615"/>
            <a:ext cx="352173" cy="271806"/>
            <a:chOff x="8032825" y="4194216"/>
            <a:chExt cx="395700" cy="305400"/>
          </a:xfrm>
        </p:grpSpPr>
        <p:sp>
          <p:nvSpPr>
            <p:cNvPr id="1319" name="Google Shape;1319;p143"/>
            <p:cNvSpPr/>
            <p:nvPr/>
          </p:nvSpPr>
          <p:spPr>
            <a:xfrm>
              <a:off x="8032825" y="4194216"/>
              <a:ext cx="395700" cy="30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0" name="Google Shape;1320;p143"/>
            <p:cNvPicPr preferRelativeResize="0"/>
            <p:nvPr/>
          </p:nvPicPr>
          <p:blipFill>
            <a:blip r:embed="rId17">
              <a:alphaModFix/>
            </a:blip>
            <a:stretch>
              <a:fillRect/>
            </a:stretch>
          </p:blipFill>
          <p:spPr>
            <a:xfrm>
              <a:off x="8120022" y="4237460"/>
              <a:ext cx="221310" cy="218922"/>
            </a:xfrm>
            <a:prstGeom prst="rect">
              <a:avLst/>
            </a:prstGeom>
            <a:noFill/>
            <a:ln>
              <a:noFill/>
            </a:ln>
          </p:spPr>
        </p:pic>
      </p:grpSp>
      <p:grpSp>
        <p:nvGrpSpPr>
          <p:cNvPr id="1321" name="Google Shape;1321;p143"/>
          <p:cNvGrpSpPr/>
          <p:nvPr/>
        </p:nvGrpSpPr>
        <p:grpSpPr>
          <a:xfrm>
            <a:off x="7541305" y="1865550"/>
            <a:ext cx="495552" cy="194910"/>
            <a:chOff x="7296788" y="3883463"/>
            <a:chExt cx="556800" cy="219000"/>
          </a:xfrm>
        </p:grpSpPr>
        <p:sp>
          <p:nvSpPr>
            <p:cNvPr id="1322" name="Google Shape;1322;p143"/>
            <p:cNvSpPr/>
            <p:nvPr/>
          </p:nvSpPr>
          <p:spPr>
            <a:xfrm>
              <a:off x="7296788" y="3883463"/>
              <a:ext cx="556800" cy="219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3" name="Google Shape;1323;p143"/>
            <p:cNvPicPr preferRelativeResize="0"/>
            <p:nvPr/>
          </p:nvPicPr>
          <p:blipFill>
            <a:blip r:embed="rId18">
              <a:alphaModFix/>
            </a:blip>
            <a:stretch>
              <a:fillRect/>
            </a:stretch>
          </p:blipFill>
          <p:spPr>
            <a:xfrm>
              <a:off x="7348349" y="3925564"/>
              <a:ext cx="453676" cy="150643"/>
            </a:xfrm>
            <a:prstGeom prst="rect">
              <a:avLst/>
            </a:prstGeom>
            <a:noFill/>
            <a:ln>
              <a:noFill/>
            </a:ln>
          </p:spPr>
        </p:pic>
      </p:grpSp>
      <p:pic>
        <p:nvPicPr>
          <p:cNvPr id="1324" name="Google Shape;1324;p143"/>
          <p:cNvPicPr preferRelativeResize="0"/>
          <p:nvPr/>
        </p:nvPicPr>
        <p:blipFill rotWithShape="1">
          <a:blip r:embed="rId19">
            <a:alphaModFix/>
          </a:blip>
          <a:srcRect t="33170" b="32647"/>
          <a:stretch/>
        </p:blipFill>
        <p:spPr>
          <a:xfrm>
            <a:off x="7182145" y="1472230"/>
            <a:ext cx="555371" cy="119400"/>
          </a:xfrm>
          <a:prstGeom prst="rect">
            <a:avLst/>
          </a:prstGeom>
          <a:noFill/>
          <a:ln>
            <a:noFill/>
          </a:ln>
        </p:spPr>
      </p:pic>
      <p:pic>
        <p:nvPicPr>
          <p:cNvPr id="1325" name="Google Shape;1325;p143"/>
          <p:cNvPicPr preferRelativeResize="0"/>
          <p:nvPr/>
        </p:nvPicPr>
        <p:blipFill>
          <a:blip r:embed="rId20">
            <a:alphaModFix/>
          </a:blip>
          <a:stretch>
            <a:fillRect/>
          </a:stretch>
        </p:blipFill>
        <p:spPr>
          <a:xfrm>
            <a:off x="6386243" y="1804805"/>
            <a:ext cx="316401" cy="316401"/>
          </a:xfrm>
          <a:prstGeom prst="rect">
            <a:avLst/>
          </a:prstGeom>
          <a:noFill/>
          <a:ln>
            <a:noFill/>
          </a:ln>
        </p:spPr>
      </p:pic>
      <p:pic>
        <p:nvPicPr>
          <p:cNvPr id="1326" name="Google Shape;1326;p143"/>
          <p:cNvPicPr preferRelativeResize="0"/>
          <p:nvPr/>
        </p:nvPicPr>
        <p:blipFill>
          <a:blip r:embed="rId21">
            <a:alphaModFix/>
          </a:blip>
          <a:stretch>
            <a:fillRect/>
          </a:stretch>
        </p:blipFill>
        <p:spPr>
          <a:xfrm>
            <a:off x="6485881" y="1423271"/>
            <a:ext cx="486400" cy="217319"/>
          </a:xfrm>
          <a:prstGeom prst="rect">
            <a:avLst/>
          </a:prstGeom>
          <a:noFill/>
          <a:ln>
            <a:noFill/>
          </a:ln>
        </p:spPr>
      </p:pic>
      <p:pic>
        <p:nvPicPr>
          <p:cNvPr id="1327" name="Google Shape;1327;p143"/>
          <p:cNvPicPr preferRelativeResize="0"/>
          <p:nvPr/>
        </p:nvPicPr>
        <p:blipFill rotWithShape="1">
          <a:blip r:embed="rId22">
            <a:alphaModFix/>
          </a:blip>
          <a:srcRect t="41273" b="40875"/>
          <a:stretch/>
        </p:blipFill>
        <p:spPr>
          <a:xfrm>
            <a:off x="6691419" y="2334374"/>
            <a:ext cx="668574" cy="143213"/>
          </a:xfrm>
          <a:prstGeom prst="rect">
            <a:avLst/>
          </a:prstGeom>
          <a:noFill/>
          <a:ln>
            <a:noFill/>
          </a:ln>
        </p:spPr>
      </p:pic>
      <p:grpSp>
        <p:nvGrpSpPr>
          <p:cNvPr id="1328" name="Google Shape;1328;p143"/>
          <p:cNvGrpSpPr/>
          <p:nvPr/>
        </p:nvGrpSpPr>
        <p:grpSpPr>
          <a:xfrm>
            <a:off x="5633803" y="3036559"/>
            <a:ext cx="548952" cy="293433"/>
            <a:chOff x="3012050" y="4721225"/>
            <a:chExt cx="616800" cy="329700"/>
          </a:xfrm>
        </p:grpSpPr>
        <p:sp>
          <p:nvSpPr>
            <p:cNvPr id="1329" name="Google Shape;1329;p143"/>
            <p:cNvSpPr/>
            <p:nvPr/>
          </p:nvSpPr>
          <p:spPr>
            <a:xfrm>
              <a:off x="3012050" y="4721225"/>
              <a:ext cx="616800" cy="32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0" name="Google Shape;1330;p143"/>
            <p:cNvPicPr preferRelativeResize="0"/>
            <p:nvPr/>
          </p:nvPicPr>
          <p:blipFill>
            <a:blip r:embed="rId23">
              <a:alphaModFix/>
            </a:blip>
            <a:stretch>
              <a:fillRect/>
            </a:stretch>
          </p:blipFill>
          <p:spPr>
            <a:xfrm>
              <a:off x="3070368" y="4791589"/>
              <a:ext cx="504122" cy="161039"/>
            </a:xfrm>
            <a:prstGeom prst="rect">
              <a:avLst/>
            </a:prstGeom>
            <a:noFill/>
            <a:ln>
              <a:noFill/>
            </a:ln>
          </p:spPr>
        </p:pic>
      </p:grpSp>
      <p:grpSp>
        <p:nvGrpSpPr>
          <p:cNvPr id="1331" name="Google Shape;1331;p143"/>
          <p:cNvGrpSpPr/>
          <p:nvPr/>
        </p:nvGrpSpPr>
        <p:grpSpPr>
          <a:xfrm>
            <a:off x="6852120" y="3454524"/>
            <a:ext cx="454167" cy="223479"/>
            <a:chOff x="2156725" y="3972425"/>
            <a:chExt cx="510300" cy="251100"/>
          </a:xfrm>
        </p:grpSpPr>
        <p:sp>
          <p:nvSpPr>
            <p:cNvPr id="1332" name="Google Shape;1332;p143"/>
            <p:cNvSpPr/>
            <p:nvPr/>
          </p:nvSpPr>
          <p:spPr>
            <a:xfrm>
              <a:off x="2156725" y="3972425"/>
              <a:ext cx="510300" cy="25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3" name="Google Shape;1333;p143"/>
            <p:cNvPicPr preferRelativeResize="0"/>
            <p:nvPr/>
          </p:nvPicPr>
          <p:blipFill rotWithShape="1">
            <a:blip r:embed="rId24">
              <a:alphaModFix/>
            </a:blip>
            <a:srcRect r="33836" b="8045"/>
            <a:stretch/>
          </p:blipFill>
          <p:spPr>
            <a:xfrm>
              <a:off x="2159811" y="3988513"/>
              <a:ext cx="504128" cy="218924"/>
            </a:xfrm>
            <a:prstGeom prst="rect">
              <a:avLst/>
            </a:prstGeom>
            <a:noFill/>
            <a:ln>
              <a:noFill/>
            </a:ln>
          </p:spPr>
        </p:pic>
      </p:grpSp>
      <p:grpSp>
        <p:nvGrpSpPr>
          <p:cNvPr id="1334" name="Google Shape;1334;p143"/>
          <p:cNvGrpSpPr/>
          <p:nvPr/>
        </p:nvGrpSpPr>
        <p:grpSpPr>
          <a:xfrm>
            <a:off x="5188243" y="3882300"/>
            <a:ext cx="486421" cy="316277"/>
            <a:chOff x="2201522" y="4289829"/>
            <a:chExt cx="546541" cy="355367"/>
          </a:xfrm>
        </p:grpSpPr>
        <p:sp>
          <p:nvSpPr>
            <p:cNvPr id="1335" name="Google Shape;1335;p143"/>
            <p:cNvSpPr/>
            <p:nvPr/>
          </p:nvSpPr>
          <p:spPr>
            <a:xfrm>
              <a:off x="2253900" y="4354775"/>
              <a:ext cx="441600" cy="25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6" name="Google Shape;1336;p143"/>
            <p:cNvPicPr preferRelativeResize="0"/>
            <p:nvPr/>
          </p:nvPicPr>
          <p:blipFill>
            <a:blip r:embed="rId25">
              <a:alphaModFix/>
            </a:blip>
            <a:stretch>
              <a:fillRect/>
            </a:stretch>
          </p:blipFill>
          <p:spPr>
            <a:xfrm>
              <a:off x="2201522" y="4289829"/>
              <a:ext cx="546541" cy="355367"/>
            </a:xfrm>
            <a:prstGeom prst="rect">
              <a:avLst/>
            </a:prstGeom>
            <a:noFill/>
            <a:ln>
              <a:noFill/>
            </a:ln>
          </p:spPr>
        </p:pic>
      </p:grpSp>
      <p:grpSp>
        <p:nvGrpSpPr>
          <p:cNvPr id="1337" name="Google Shape;1337;p143"/>
          <p:cNvGrpSpPr/>
          <p:nvPr/>
        </p:nvGrpSpPr>
        <p:grpSpPr>
          <a:xfrm>
            <a:off x="5907701" y="3928699"/>
            <a:ext cx="805806" cy="223479"/>
            <a:chOff x="2869525" y="3962900"/>
            <a:chExt cx="905400" cy="251100"/>
          </a:xfrm>
        </p:grpSpPr>
        <p:sp>
          <p:nvSpPr>
            <p:cNvPr id="1338" name="Google Shape;1338;p143"/>
            <p:cNvSpPr/>
            <p:nvPr/>
          </p:nvSpPr>
          <p:spPr>
            <a:xfrm>
              <a:off x="2869525" y="3962900"/>
              <a:ext cx="905400" cy="25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9" name="Google Shape;1339;p143"/>
            <p:cNvPicPr preferRelativeResize="0"/>
            <p:nvPr/>
          </p:nvPicPr>
          <p:blipFill>
            <a:blip r:embed="rId26">
              <a:alphaModFix/>
            </a:blip>
            <a:stretch>
              <a:fillRect/>
            </a:stretch>
          </p:blipFill>
          <p:spPr>
            <a:xfrm>
              <a:off x="2915529" y="4034840"/>
              <a:ext cx="813802" cy="126341"/>
            </a:xfrm>
            <a:prstGeom prst="rect">
              <a:avLst/>
            </a:prstGeom>
            <a:noFill/>
            <a:ln>
              <a:noFill/>
            </a:ln>
          </p:spPr>
        </p:pic>
      </p:grpSp>
      <p:grpSp>
        <p:nvGrpSpPr>
          <p:cNvPr id="1340" name="Google Shape;1340;p143"/>
          <p:cNvGrpSpPr/>
          <p:nvPr/>
        </p:nvGrpSpPr>
        <p:grpSpPr>
          <a:xfrm>
            <a:off x="5097182" y="3477961"/>
            <a:ext cx="668568" cy="223479"/>
            <a:chOff x="2964325" y="4315638"/>
            <a:chExt cx="751200" cy="251100"/>
          </a:xfrm>
        </p:grpSpPr>
        <p:sp>
          <p:nvSpPr>
            <p:cNvPr id="1341" name="Google Shape;1341;p143"/>
            <p:cNvSpPr/>
            <p:nvPr/>
          </p:nvSpPr>
          <p:spPr>
            <a:xfrm>
              <a:off x="2964325" y="4315638"/>
              <a:ext cx="751200" cy="25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2" name="Google Shape;1342;p143"/>
            <p:cNvPicPr preferRelativeResize="0"/>
            <p:nvPr/>
          </p:nvPicPr>
          <p:blipFill>
            <a:blip r:embed="rId27">
              <a:alphaModFix/>
            </a:blip>
            <a:stretch>
              <a:fillRect/>
            </a:stretch>
          </p:blipFill>
          <p:spPr>
            <a:xfrm>
              <a:off x="3012043" y="4344545"/>
              <a:ext cx="675882" cy="193278"/>
            </a:xfrm>
            <a:prstGeom prst="rect">
              <a:avLst/>
            </a:prstGeom>
            <a:noFill/>
            <a:ln>
              <a:noFill/>
            </a:ln>
          </p:spPr>
        </p:pic>
      </p:grpSp>
      <p:grpSp>
        <p:nvGrpSpPr>
          <p:cNvPr id="1343" name="Google Shape;1343;p143"/>
          <p:cNvGrpSpPr/>
          <p:nvPr/>
        </p:nvGrpSpPr>
        <p:grpSpPr>
          <a:xfrm>
            <a:off x="6347929" y="3029884"/>
            <a:ext cx="393024" cy="293433"/>
            <a:chOff x="2296950" y="4711500"/>
            <a:chExt cx="441600" cy="329700"/>
          </a:xfrm>
        </p:grpSpPr>
        <p:sp>
          <p:nvSpPr>
            <p:cNvPr id="1344" name="Google Shape;1344;p143"/>
            <p:cNvSpPr/>
            <p:nvPr/>
          </p:nvSpPr>
          <p:spPr>
            <a:xfrm>
              <a:off x="2296950" y="4711500"/>
              <a:ext cx="441600" cy="32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5" name="Google Shape;1345;p143"/>
            <p:cNvPicPr preferRelativeResize="0"/>
            <p:nvPr/>
          </p:nvPicPr>
          <p:blipFill>
            <a:blip r:embed="rId28">
              <a:alphaModFix/>
            </a:blip>
            <a:stretch>
              <a:fillRect/>
            </a:stretch>
          </p:blipFill>
          <p:spPr>
            <a:xfrm>
              <a:off x="2340017" y="4737158"/>
              <a:ext cx="355468" cy="269892"/>
            </a:xfrm>
            <a:prstGeom prst="rect">
              <a:avLst/>
            </a:prstGeom>
            <a:noFill/>
            <a:ln>
              <a:noFill/>
            </a:ln>
          </p:spPr>
        </p:pic>
      </p:grpSp>
      <p:pic>
        <p:nvPicPr>
          <p:cNvPr id="1346" name="Google Shape;1346;p143"/>
          <p:cNvPicPr preferRelativeResize="0"/>
          <p:nvPr/>
        </p:nvPicPr>
        <p:blipFill>
          <a:blip r:embed="rId29">
            <a:alphaModFix/>
          </a:blip>
          <a:stretch>
            <a:fillRect/>
          </a:stretch>
        </p:blipFill>
        <p:spPr>
          <a:xfrm>
            <a:off x="6903720" y="3928661"/>
            <a:ext cx="419993" cy="223554"/>
          </a:xfrm>
          <a:prstGeom prst="rect">
            <a:avLst/>
          </a:prstGeom>
          <a:noFill/>
          <a:ln>
            <a:noFill/>
          </a:ln>
        </p:spPr>
      </p:pic>
      <p:grpSp>
        <p:nvGrpSpPr>
          <p:cNvPr id="1347" name="Google Shape;1347;p143"/>
          <p:cNvGrpSpPr/>
          <p:nvPr/>
        </p:nvGrpSpPr>
        <p:grpSpPr>
          <a:xfrm>
            <a:off x="5976320" y="3456349"/>
            <a:ext cx="668568" cy="223479"/>
            <a:chOff x="3873925" y="4341975"/>
            <a:chExt cx="751200" cy="251100"/>
          </a:xfrm>
        </p:grpSpPr>
        <p:sp>
          <p:nvSpPr>
            <p:cNvPr id="1348" name="Google Shape;1348;p143"/>
            <p:cNvSpPr/>
            <p:nvPr/>
          </p:nvSpPr>
          <p:spPr>
            <a:xfrm>
              <a:off x="3873925" y="4341975"/>
              <a:ext cx="751200" cy="25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9" name="Google Shape;1349;p143"/>
            <p:cNvPicPr preferRelativeResize="0"/>
            <p:nvPr/>
          </p:nvPicPr>
          <p:blipFill>
            <a:blip r:embed="rId30">
              <a:alphaModFix/>
            </a:blip>
            <a:stretch>
              <a:fillRect/>
            </a:stretch>
          </p:blipFill>
          <p:spPr>
            <a:xfrm>
              <a:off x="3931812" y="4391884"/>
              <a:ext cx="576288" cy="151272"/>
            </a:xfrm>
            <a:prstGeom prst="rect">
              <a:avLst/>
            </a:prstGeom>
            <a:noFill/>
            <a:ln>
              <a:noFill/>
            </a:ln>
          </p:spPr>
        </p:pic>
      </p:grpSp>
      <p:sp>
        <p:nvSpPr>
          <p:cNvPr id="1350" name="Google Shape;1350;p143"/>
          <p:cNvSpPr txBox="1"/>
          <p:nvPr/>
        </p:nvSpPr>
        <p:spPr>
          <a:xfrm>
            <a:off x="439025" y="2700525"/>
            <a:ext cx="2131800" cy="152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Clr>
                <a:schemeClr val="dk1"/>
              </a:buClr>
              <a:buSzPts val="1100"/>
              <a:buFont typeface="Arial"/>
              <a:buNone/>
            </a:pPr>
            <a:r>
              <a:rPr lang="en" sz="1100">
                <a:solidFill>
                  <a:schemeClr val="dk1"/>
                </a:solidFill>
                <a:latin typeface="Inter"/>
                <a:ea typeface="Inter"/>
                <a:cs typeface="Inter"/>
                <a:sym typeface="Inter"/>
              </a:rPr>
              <a:t>The Handshake network continues to grow - </a:t>
            </a:r>
            <a:r>
              <a:rPr lang="en" sz="1100" u="sng">
                <a:solidFill>
                  <a:srgbClr val="2200CC"/>
                </a:solidFill>
                <a:latin typeface="Inter"/>
                <a:ea typeface="Inter"/>
                <a:cs typeface="Inter"/>
                <a:sym typeface="Inter"/>
                <a:hlinkClick r:id="rId31">
                  <a:extLst>
                    <a:ext uri="{A12FA001-AC4F-418D-AE19-62706E023703}">
                      <ahyp:hlinkClr xmlns:ahyp="http://schemas.microsoft.com/office/drawing/2018/hyperlinkcolor" val="tx"/>
                    </a:ext>
                  </a:extLst>
                </a:hlinkClick>
              </a:rPr>
              <a:t>review the About section on our website</a:t>
            </a:r>
            <a:r>
              <a:rPr lang="en" sz="1100">
                <a:solidFill>
                  <a:schemeClr val="dk1"/>
                </a:solidFill>
                <a:latin typeface="Inter"/>
                <a:ea typeface="Inter"/>
                <a:cs typeface="Inter"/>
                <a:sym typeface="Inter"/>
              </a:rPr>
              <a:t> to check for the latest stats on # of users, education partners, and employers. </a:t>
            </a:r>
            <a:endParaRPr>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144"/>
          <p:cNvSpPr txBox="1">
            <a:spLocks noGrp="1"/>
          </p:cNvSpPr>
          <p:nvPr>
            <p:ph type="title"/>
          </p:nvPr>
        </p:nvSpPr>
        <p:spPr>
          <a:xfrm>
            <a:off x="545125" y="2121408"/>
            <a:ext cx="2560200" cy="27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How Handshake Can Help You</a:t>
            </a:r>
            <a:endParaRPr/>
          </a:p>
        </p:txBody>
      </p:sp>
      <p:sp>
        <p:nvSpPr>
          <p:cNvPr id="1356" name="Google Shape;1356;p144"/>
          <p:cNvSpPr txBox="1">
            <a:spLocks noGrp="1"/>
          </p:cNvSpPr>
          <p:nvPr>
            <p:ph type="subTitle" idx="2"/>
          </p:nvPr>
        </p:nvSpPr>
        <p:spPr>
          <a:xfrm>
            <a:off x="5504702" y="996700"/>
            <a:ext cx="3094200" cy="23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500"/>
              <a:t>Grow your school network</a:t>
            </a:r>
            <a:endParaRPr sz="1500"/>
          </a:p>
        </p:txBody>
      </p:sp>
      <p:sp>
        <p:nvSpPr>
          <p:cNvPr id="1357" name="Google Shape;1357;p144"/>
          <p:cNvSpPr txBox="1">
            <a:spLocks noGrp="1"/>
          </p:cNvSpPr>
          <p:nvPr>
            <p:ph type="subTitle" idx="3"/>
          </p:nvPr>
        </p:nvSpPr>
        <p:spPr>
          <a:xfrm>
            <a:off x="5504702" y="1844042"/>
            <a:ext cx="3094200" cy="23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500"/>
              <a:t>Build brand presence </a:t>
            </a:r>
            <a:endParaRPr sz="1500"/>
          </a:p>
        </p:txBody>
      </p:sp>
      <p:sp>
        <p:nvSpPr>
          <p:cNvPr id="1358" name="Google Shape;1358;p144"/>
          <p:cNvSpPr txBox="1">
            <a:spLocks noGrp="1"/>
          </p:cNvSpPr>
          <p:nvPr>
            <p:ph type="subTitle" idx="4"/>
          </p:nvPr>
        </p:nvSpPr>
        <p:spPr>
          <a:xfrm>
            <a:off x="5504700" y="2767575"/>
            <a:ext cx="3314700" cy="23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500"/>
              <a:t>Source qualified and diverse talent </a:t>
            </a:r>
            <a:endParaRPr sz="1500"/>
          </a:p>
        </p:txBody>
      </p:sp>
      <p:sp>
        <p:nvSpPr>
          <p:cNvPr id="1359" name="Google Shape;1359;p144"/>
          <p:cNvSpPr txBox="1">
            <a:spLocks noGrp="1"/>
          </p:cNvSpPr>
          <p:nvPr>
            <p:ph type="subTitle" idx="5"/>
          </p:nvPr>
        </p:nvSpPr>
        <p:spPr>
          <a:xfrm>
            <a:off x="5504702" y="3691125"/>
            <a:ext cx="3094200" cy="496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500"/>
              <a:t>Nurture relationships </a:t>
            </a:r>
            <a:endParaRPr sz="1500"/>
          </a:p>
          <a:p>
            <a:pPr marL="0" lvl="0" indent="0" algn="l" rtl="0">
              <a:spcBef>
                <a:spcPts val="0"/>
              </a:spcBef>
              <a:spcAft>
                <a:spcPts val="0"/>
              </a:spcAft>
              <a:buNone/>
            </a:pPr>
            <a:endParaRPr sz="1500"/>
          </a:p>
        </p:txBody>
      </p:sp>
      <p:pic>
        <p:nvPicPr>
          <p:cNvPr id="1360" name="Google Shape;1360;p144"/>
          <p:cNvPicPr preferRelativeResize="0"/>
          <p:nvPr/>
        </p:nvPicPr>
        <p:blipFill>
          <a:blip r:embed="rId3">
            <a:alphaModFix/>
          </a:blip>
          <a:stretch>
            <a:fillRect/>
          </a:stretch>
        </p:blipFill>
        <p:spPr>
          <a:xfrm>
            <a:off x="4505775" y="4305425"/>
            <a:ext cx="745450" cy="833125"/>
          </a:xfrm>
          <a:prstGeom prst="rect">
            <a:avLst/>
          </a:prstGeom>
          <a:noFill/>
          <a:ln>
            <a:noFill/>
          </a:ln>
        </p:spPr>
      </p:pic>
      <p:sp>
        <p:nvSpPr>
          <p:cNvPr id="1361" name="Google Shape;1361;p144"/>
          <p:cNvSpPr txBox="1">
            <a:spLocks noGrp="1"/>
          </p:cNvSpPr>
          <p:nvPr>
            <p:ph type="subTitle" idx="5"/>
          </p:nvPr>
        </p:nvSpPr>
        <p:spPr>
          <a:xfrm>
            <a:off x="5479827" y="4632738"/>
            <a:ext cx="3094200" cy="496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500"/>
              <a:t>Fill recruiting funnel</a:t>
            </a:r>
            <a:endParaRPr sz="1500"/>
          </a:p>
          <a:p>
            <a:pPr marL="0" lvl="0" indent="0" algn="l" rtl="0">
              <a:spcBef>
                <a:spcPts val="0"/>
              </a:spcBef>
              <a:spcAft>
                <a:spcPts val="0"/>
              </a:spcAft>
              <a:buNone/>
            </a:pP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145"/>
          <p:cNvSpPr txBox="1">
            <a:spLocks noGrp="1"/>
          </p:cNvSpPr>
          <p:nvPr>
            <p:ph type="title"/>
          </p:nvPr>
        </p:nvSpPr>
        <p:spPr>
          <a:xfrm>
            <a:off x="545126" y="487300"/>
            <a:ext cx="80502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Creating Company Account</a:t>
            </a:r>
            <a:endParaRPr/>
          </a:p>
          <a:p>
            <a:pPr marL="0" lvl="0" indent="0" algn="l" rtl="0">
              <a:spcBef>
                <a:spcPts val="0"/>
              </a:spcBef>
              <a:spcAft>
                <a:spcPts val="0"/>
              </a:spcAft>
              <a:buNone/>
            </a:pPr>
            <a:r>
              <a:rPr lang="en" sz="2200"/>
              <a:t> </a:t>
            </a:r>
            <a:endParaRPr sz="2200"/>
          </a:p>
        </p:txBody>
      </p:sp>
      <p:sp>
        <p:nvSpPr>
          <p:cNvPr id="1367" name="Google Shape;1367;p145"/>
          <p:cNvSpPr txBox="1"/>
          <p:nvPr/>
        </p:nvSpPr>
        <p:spPr>
          <a:xfrm>
            <a:off x="7570600" y="988525"/>
            <a:ext cx="6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SemiBold"/>
              <a:ea typeface="Inter SemiBold"/>
              <a:cs typeface="Inter SemiBold"/>
              <a:sym typeface="Inter SemiBold"/>
            </a:endParaRPr>
          </a:p>
        </p:txBody>
      </p:sp>
      <p:sp>
        <p:nvSpPr>
          <p:cNvPr id="1368" name="Google Shape;1368;p145"/>
          <p:cNvSpPr txBox="1">
            <a:spLocks noGrp="1"/>
          </p:cNvSpPr>
          <p:nvPr>
            <p:ph type="subTitle" idx="1"/>
          </p:nvPr>
        </p:nvSpPr>
        <p:spPr>
          <a:xfrm>
            <a:off x="545125" y="2372159"/>
            <a:ext cx="1847100" cy="274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Create an employer user account</a:t>
            </a:r>
            <a:endParaRPr/>
          </a:p>
        </p:txBody>
      </p:sp>
      <p:sp>
        <p:nvSpPr>
          <p:cNvPr id="1369" name="Google Shape;1369;p145"/>
          <p:cNvSpPr txBox="1">
            <a:spLocks noGrp="1"/>
          </p:cNvSpPr>
          <p:nvPr>
            <p:ph type="subTitle" idx="2"/>
          </p:nvPr>
        </p:nvSpPr>
        <p:spPr>
          <a:xfrm>
            <a:off x="545125" y="2829359"/>
            <a:ext cx="1847100" cy="8619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If you received an invite from a school or a colleague, create a account via the link provided. Or sign up without an invite </a:t>
            </a:r>
            <a:r>
              <a:rPr lang="en" u="sng">
                <a:solidFill>
                  <a:schemeClr val="hlink"/>
                </a:solidFill>
                <a:hlinkClick r:id="rId3"/>
              </a:rPr>
              <a:t>here</a:t>
            </a:r>
            <a:r>
              <a:rPr lang="en"/>
              <a:t>.</a:t>
            </a:r>
            <a:endParaRPr/>
          </a:p>
        </p:txBody>
      </p:sp>
      <p:sp>
        <p:nvSpPr>
          <p:cNvPr id="1370" name="Google Shape;1370;p145"/>
          <p:cNvSpPr txBox="1">
            <a:spLocks noGrp="1"/>
          </p:cNvSpPr>
          <p:nvPr>
            <p:ph type="subTitle" idx="3"/>
          </p:nvPr>
        </p:nvSpPr>
        <p:spPr>
          <a:xfrm>
            <a:off x="3621024" y="2372159"/>
            <a:ext cx="1847100" cy="30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Join your existing company or create a new one </a:t>
            </a:r>
            <a:endParaRPr/>
          </a:p>
        </p:txBody>
      </p:sp>
      <p:sp>
        <p:nvSpPr>
          <p:cNvPr id="1371" name="Google Shape;1371;p145"/>
          <p:cNvSpPr txBox="1">
            <a:spLocks noGrp="1"/>
          </p:cNvSpPr>
          <p:nvPr>
            <p:ph type="subTitle" idx="4"/>
          </p:nvPr>
        </p:nvSpPr>
        <p:spPr>
          <a:xfrm>
            <a:off x="3544824" y="2829359"/>
            <a:ext cx="1847100" cy="12159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Once you’ve confirmed your email, you will be prompted to search for your company + request to join existing company or create a new profile if your employer is not yet on Handshake. </a:t>
            </a:r>
            <a:endParaRPr/>
          </a:p>
        </p:txBody>
      </p:sp>
      <p:sp>
        <p:nvSpPr>
          <p:cNvPr id="1372" name="Google Shape;1372;p145"/>
          <p:cNvSpPr txBox="1">
            <a:spLocks noGrp="1"/>
          </p:cNvSpPr>
          <p:nvPr>
            <p:ph type="subTitle" idx="5"/>
          </p:nvPr>
        </p:nvSpPr>
        <p:spPr>
          <a:xfrm>
            <a:off x="6693408" y="2368296"/>
            <a:ext cx="1847100" cy="4617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Customize your company profiles, invite teammates + configure roles </a:t>
            </a:r>
            <a:endParaRPr/>
          </a:p>
        </p:txBody>
      </p:sp>
      <p:sp>
        <p:nvSpPr>
          <p:cNvPr id="1373" name="Google Shape;1373;p145"/>
          <p:cNvSpPr txBox="1">
            <a:spLocks noGrp="1"/>
          </p:cNvSpPr>
          <p:nvPr>
            <p:ph type="subTitle" idx="6"/>
          </p:nvPr>
        </p:nvSpPr>
        <p:spPr>
          <a:xfrm>
            <a:off x="6693408" y="2901696"/>
            <a:ext cx="1845600" cy="5079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Set up your profile page and branding, invite teammates and configure roles - see </a:t>
            </a:r>
            <a:r>
              <a:rPr lang="en" u="sng">
                <a:solidFill>
                  <a:schemeClr val="hlink"/>
                </a:solidFill>
                <a:hlinkClick r:id="rId4"/>
              </a:rPr>
              <a:t>here</a:t>
            </a:r>
            <a:endParaRPr/>
          </a:p>
        </p:txBody>
      </p:sp>
      <p:sp>
        <p:nvSpPr>
          <p:cNvPr id="1374" name="Google Shape;1374;p145"/>
          <p:cNvSpPr txBox="1"/>
          <p:nvPr/>
        </p:nvSpPr>
        <p:spPr>
          <a:xfrm>
            <a:off x="432375" y="4368825"/>
            <a:ext cx="4959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Inter SemiBold"/>
                <a:ea typeface="Inter SemiBold"/>
                <a:cs typeface="Inter SemiBold"/>
                <a:sym typeface="Inter SemiBold"/>
              </a:rPr>
              <a:t>For more visit </a:t>
            </a:r>
            <a:r>
              <a:rPr lang="en" sz="1100" u="sng">
                <a:solidFill>
                  <a:schemeClr val="hlink"/>
                </a:solidFill>
                <a:latin typeface="Inter SemiBold"/>
                <a:ea typeface="Inter SemiBold"/>
                <a:cs typeface="Inter SemiBold"/>
                <a:sym typeface="Inter SemiBold"/>
                <a:hlinkClick r:id="rId5"/>
              </a:rPr>
              <a:t>Getting Started with Handshake for Employers</a:t>
            </a:r>
            <a:endParaRPr sz="1100">
              <a:latin typeface="Inter SemiBold"/>
              <a:ea typeface="Inter SemiBold"/>
              <a:cs typeface="Inter SemiBold"/>
              <a:sym typeface="Inter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46"/>
          <p:cNvSpPr txBox="1">
            <a:spLocks noGrp="1"/>
          </p:cNvSpPr>
          <p:nvPr>
            <p:ph type="title"/>
          </p:nvPr>
        </p:nvSpPr>
        <p:spPr>
          <a:xfrm>
            <a:off x="545125" y="487300"/>
            <a:ext cx="1764900" cy="1847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Getting Started:</a:t>
            </a:r>
            <a:endParaRPr/>
          </a:p>
          <a:p>
            <a:pPr marL="0" lvl="0" indent="0" algn="l" rtl="0">
              <a:spcBef>
                <a:spcPts val="0"/>
              </a:spcBef>
              <a:spcAft>
                <a:spcPts val="0"/>
              </a:spcAft>
              <a:buNone/>
            </a:pPr>
            <a:endParaRPr/>
          </a:p>
          <a:p>
            <a:pPr marL="0" lvl="0" indent="0" algn="l" rtl="0">
              <a:spcBef>
                <a:spcPts val="0"/>
              </a:spcBef>
              <a:spcAft>
                <a:spcPts val="0"/>
              </a:spcAft>
              <a:buNone/>
            </a:pPr>
            <a:r>
              <a:rPr lang="en"/>
              <a:t>#1 Fill out your profile </a:t>
            </a:r>
            <a:endParaRPr/>
          </a:p>
        </p:txBody>
      </p:sp>
      <p:pic>
        <p:nvPicPr>
          <p:cNvPr id="1380" name="Google Shape;1380;p146"/>
          <p:cNvPicPr preferRelativeResize="0"/>
          <p:nvPr/>
        </p:nvPicPr>
        <p:blipFill>
          <a:blip r:embed="rId3">
            <a:alphaModFix/>
          </a:blip>
          <a:stretch>
            <a:fillRect/>
          </a:stretch>
        </p:blipFill>
        <p:spPr>
          <a:xfrm>
            <a:off x="3052575" y="742613"/>
            <a:ext cx="5487601" cy="2541975"/>
          </a:xfrm>
          <a:prstGeom prst="rect">
            <a:avLst/>
          </a:prstGeom>
          <a:noFill/>
          <a:ln>
            <a:noFill/>
          </a:ln>
        </p:spPr>
      </p:pic>
      <p:sp>
        <p:nvSpPr>
          <p:cNvPr id="1381" name="Google Shape;1381;p146"/>
          <p:cNvSpPr txBox="1"/>
          <p:nvPr/>
        </p:nvSpPr>
        <p:spPr>
          <a:xfrm>
            <a:off x="3086400" y="345575"/>
            <a:ext cx="147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accent1"/>
                </a:highlight>
                <a:latin typeface="Inter SemiBold"/>
                <a:ea typeface="Inter SemiBold"/>
                <a:cs typeface="Inter SemiBold"/>
                <a:sym typeface="Inter SemiBold"/>
              </a:rPr>
              <a:t>Student view</a:t>
            </a:r>
            <a:endParaRPr>
              <a:highlight>
                <a:schemeClr val="accent1"/>
              </a:highlight>
              <a:latin typeface="Inter SemiBold"/>
              <a:ea typeface="Inter SemiBold"/>
              <a:cs typeface="Inter SemiBold"/>
              <a:sym typeface="Inter SemiBold"/>
            </a:endParaRPr>
          </a:p>
        </p:txBody>
      </p:sp>
      <p:pic>
        <p:nvPicPr>
          <p:cNvPr id="1382" name="Google Shape;1382;p146"/>
          <p:cNvPicPr preferRelativeResize="0"/>
          <p:nvPr/>
        </p:nvPicPr>
        <p:blipFill>
          <a:blip r:embed="rId4">
            <a:alphaModFix/>
          </a:blip>
          <a:stretch>
            <a:fillRect/>
          </a:stretch>
        </p:blipFill>
        <p:spPr>
          <a:xfrm>
            <a:off x="2722725" y="3306950"/>
            <a:ext cx="6392674" cy="1398400"/>
          </a:xfrm>
          <a:prstGeom prst="rect">
            <a:avLst/>
          </a:prstGeom>
          <a:noFill/>
          <a:ln>
            <a:noFill/>
          </a:ln>
        </p:spPr>
      </p:pic>
      <p:sp>
        <p:nvSpPr>
          <p:cNvPr id="1383" name="Google Shape;1383;p146"/>
          <p:cNvSpPr/>
          <p:nvPr/>
        </p:nvSpPr>
        <p:spPr>
          <a:xfrm>
            <a:off x="2611350" y="3398375"/>
            <a:ext cx="1021200" cy="1941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6"/>
          <p:cNvSpPr/>
          <p:nvPr/>
        </p:nvSpPr>
        <p:spPr>
          <a:xfrm>
            <a:off x="5046175" y="4266050"/>
            <a:ext cx="1021200" cy="1941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6"/>
          <p:cNvSpPr/>
          <p:nvPr/>
        </p:nvSpPr>
        <p:spPr>
          <a:xfrm>
            <a:off x="8084950" y="3349575"/>
            <a:ext cx="313500" cy="1941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47"/>
          <p:cNvSpPr txBox="1">
            <a:spLocks noGrp="1"/>
          </p:cNvSpPr>
          <p:nvPr>
            <p:ph type="title"/>
          </p:nvPr>
        </p:nvSpPr>
        <p:spPr>
          <a:xfrm>
            <a:off x="545125" y="487300"/>
            <a:ext cx="1764900" cy="2154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Getting Started:</a:t>
            </a:r>
            <a:endParaRPr/>
          </a:p>
          <a:p>
            <a:pPr marL="0" lvl="0" indent="0" algn="l" rtl="0">
              <a:spcBef>
                <a:spcPts val="0"/>
              </a:spcBef>
              <a:spcAft>
                <a:spcPts val="0"/>
              </a:spcAft>
              <a:buNone/>
            </a:pPr>
            <a:endParaRPr sz="2300"/>
          </a:p>
          <a:p>
            <a:pPr marL="0" lvl="0" indent="0" algn="l" rtl="0">
              <a:spcBef>
                <a:spcPts val="0"/>
              </a:spcBef>
              <a:spcAft>
                <a:spcPts val="0"/>
              </a:spcAft>
              <a:buNone/>
            </a:pPr>
            <a:r>
              <a:rPr lang="en" sz="2300"/>
              <a:t>#2 Review Notification Preferences </a:t>
            </a:r>
            <a:endParaRPr sz="2300"/>
          </a:p>
        </p:txBody>
      </p:sp>
      <p:pic>
        <p:nvPicPr>
          <p:cNvPr id="1391" name="Google Shape;1391;p147"/>
          <p:cNvPicPr preferRelativeResize="0"/>
          <p:nvPr/>
        </p:nvPicPr>
        <p:blipFill>
          <a:blip r:embed="rId3">
            <a:alphaModFix/>
          </a:blip>
          <a:stretch>
            <a:fillRect/>
          </a:stretch>
        </p:blipFill>
        <p:spPr>
          <a:xfrm>
            <a:off x="2990350" y="1532825"/>
            <a:ext cx="5950325" cy="2083699"/>
          </a:xfrm>
          <a:prstGeom prst="rect">
            <a:avLst/>
          </a:prstGeom>
          <a:noFill/>
          <a:ln>
            <a:noFill/>
          </a:ln>
        </p:spPr>
      </p:pic>
      <p:sp>
        <p:nvSpPr>
          <p:cNvPr id="1392" name="Google Shape;1392;p147"/>
          <p:cNvSpPr txBox="1"/>
          <p:nvPr/>
        </p:nvSpPr>
        <p:spPr>
          <a:xfrm>
            <a:off x="7570600" y="988525"/>
            <a:ext cx="6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SemiBold"/>
              <a:ea typeface="Inter SemiBold"/>
              <a:cs typeface="Inter SemiBold"/>
              <a:sym typeface="Inter SemiBold"/>
            </a:endParaRPr>
          </a:p>
        </p:txBody>
      </p:sp>
      <p:sp>
        <p:nvSpPr>
          <p:cNvPr id="1393" name="Google Shape;1393;p147"/>
          <p:cNvSpPr/>
          <p:nvPr/>
        </p:nvSpPr>
        <p:spPr>
          <a:xfrm>
            <a:off x="8189125" y="1784150"/>
            <a:ext cx="876000" cy="1446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7"/>
          <p:cNvSpPr/>
          <p:nvPr/>
        </p:nvSpPr>
        <p:spPr>
          <a:xfrm>
            <a:off x="3302500" y="2113650"/>
            <a:ext cx="1334700" cy="2493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48"/>
          <p:cNvSpPr txBox="1">
            <a:spLocks noGrp="1"/>
          </p:cNvSpPr>
          <p:nvPr>
            <p:ph type="title"/>
          </p:nvPr>
        </p:nvSpPr>
        <p:spPr>
          <a:xfrm>
            <a:off x="545125" y="487300"/>
            <a:ext cx="1764900" cy="21087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Getting Started:</a:t>
            </a:r>
            <a:endParaRPr/>
          </a:p>
          <a:p>
            <a:pPr marL="0" lvl="0" indent="0" algn="l" rtl="0">
              <a:spcBef>
                <a:spcPts val="0"/>
              </a:spcBef>
              <a:spcAft>
                <a:spcPts val="0"/>
              </a:spcAft>
              <a:buNone/>
            </a:pPr>
            <a:endParaRPr sz="2300"/>
          </a:p>
          <a:p>
            <a:pPr marL="0" lvl="0" indent="0" algn="l" rtl="0">
              <a:spcBef>
                <a:spcPts val="0"/>
              </a:spcBef>
              <a:spcAft>
                <a:spcPts val="0"/>
              </a:spcAft>
              <a:buNone/>
            </a:pPr>
            <a:r>
              <a:rPr lang="en" sz="2200"/>
              <a:t>#3 Review School Connections </a:t>
            </a:r>
            <a:endParaRPr sz="2200"/>
          </a:p>
        </p:txBody>
      </p:sp>
      <p:sp>
        <p:nvSpPr>
          <p:cNvPr id="1400" name="Google Shape;1400;p148"/>
          <p:cNvSpPr txBox="1"/>
          <p:nvPr/>
        </p:nvSpPr>
        <p:spPr>
          <a:xfrm>
            <a:off x="7570600" y="988525"/>
            <a:ext cx="6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SemiBold"/>
              <a:ea typeface="Inter SemiBold"/>
              <a:cs typeface="Inter SemiBold"/>
              <a:sym typeface="Inter SemiBold"/>
            </a:endParaRPr>
          </a:p>
        </p:txBody>
      </p:sp>
      <p:pic>
        <p:nvPicPr>
          <p:cNvPr id="1401" name="Google Shape;1401;p148"/>
          <p:cNvPicPr preferRelativeResize="0"/>
          <p:nvPr/>
        </p:nvPicPr>
        <p:blipFill>
          <a:blip r:embed="rId3">
            <a:alphaModFix/>
          </a:blip>
          <a:stretch>
            <a:fillRect/>
          </a:stretch>
        </p:blipFill>
        <p:spPr>
          <a:xfrm>
            <a:off x="3080550" y="808875"/>
            <a:ext cx="6025627" cy="1497675"/>
          </a:xfrm>
          <a:prstGeom prst="rect">
            <a:avLst/>
          </a:prstGeom>
          <a:noFill/>
          <a:ln>
            <a:noFill/>
          </a:ln>
        </p:spPr>
      </p:pic>
      <p:sp>
        <p:nvSpPr>
          <p:cNvPr id="1402" name="Google Shape;1402;p148"/>
          <p:cNvSpPr/>
          <p:nvPr/>
        </p:nvSpPr>
        <p:spPr>
          <a:xfrm>
            <a:off x="5420625" y="919175"/>
            <a:ext cx="1149300" cy="2733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8"/>
          <p:cNvSpPr/>
          <p:nvPr/>
        </p:nvSpPr>
        <p:spPr>
          <a:xfrm>
            <a:off x="3109925" y="1952925"/>
            <a:ext cx="659100" cy="1836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4" name="Google Shape;1404;p148"/>
          <p:cNvPicPr preferRelativeResize="0"/>
          <p:nvPr/>
        </p:nvPicPr>
        <p:blipFill>
          <a:blip r:embed="rId4">
            <a:alphaModFix/>
          </a:blip>
          <a:stretch>
            <a:fillRect/>
          </a:stretch>
        </p:blipFill>
        <p:spPr>
          <a:xfrm>
            <a:off x="3143550" y="3170175"/>
            <a:ext cx="4894049" cy="1670075"/>
          </a:xfrm>
          <a:prstGeom prst="rect">
            <a:avLst/>
          </a:prstGeom>
          <a:noFill/>
          <a:ln>
            <a:noFill/>
          </a:ln>
        </p:spPr>
      </p:pic>
      <p:sp>
        <p:nvSpPr>
          <p:cNvPr id="1405" name="Google Shape;1405;p148"/>
          <p:cNvSpPr txBox="1"/>
          <p:nvPr/>
        </p:nvSpPr>
        <p:spPr>
          <a:xfrm>
            <a:off x="3162600" y="116975"/>
            <a:ext cx="445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accent1"/>
                </a:highlight>
                <a:latin typeface="Inter SemiBold"/>
                <a:ea typeface="Inter SemiBold"/>
                <a:cs typeface="Inter SemiBold"/>
                <a:sym typeface="Inter SemiBold"/>
              </a:rPr>
              <a:t>View existing connections, add to favorites + discover more schools to connect with</a:t>
            </a:r>
            <a:endParaRPr>
              <a:highlight>
                <a:schemeClr val="accent1"/>
              </a:highlight>
              <a:latin typeface="Inter SemiBold"/>
              <a:ea typeface="Inter SemiBold"/>
              <a:cs typeface="Inter SemiBold"/>
              <a:sym typeface="Inter SemiBold"/>
            </a:endParaRPr>
          </a:p>
        </p:txBody>
      </p:sp>
      <p:sp>
        <p:nvSpPr>
          <p:cNvPr id="1406" name="Google Shape;1406;p148"/>
          <p:cNvSpPr txBox="1"/>
          <p:nvPr/>
        </p:nvSpPr>
        <p:spPr>
          <a:xfrm>
            <a:off x="3080550" y="2596000"/>
            <a:ext cx="445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accent1"/>
                </a:highlight>
                <a:latin typeface="Inter SemiBold"/>
                <a:ea typeface="Inter SemiBold"/>
                <a:cs typeface="Inter SemiBold"/>
                <a:sym typeface="Inter SemiBold"/>
              </a:rPr>
              <a:t>Communicate directly with the career services office at schools you are looking to connect with</a:t>
            </a:r>
            <a:endParaRPr>
              <a:highlight>
                <a:schemeClr val="accent1"/>
              </a:highlight>
              <a:latin typeface="Inter SemiBold"/>
              <a:ea typeface="Inter SemiBold"/>
              <a:cs typeface="Inter SemiBold"/>
              <a:sym typeface="Inter SemiBold"/>
            </a:endParaRPr>
          </a:p>
        </p:txBody>
      </p:sp>
      <p:sp>
        <p:nvSpPr>
          <p:cNvPr id="1407" name="Google Shape;1407;p148"/>
          <p:cNvSpPr txBox="1"/>
          <p:nvPr/>
        </p:nvSpPr>
        <p:spPr>
          <a:xfrm>
            <a:off x="482200" y="2981625"/>
            <a:ext cx="16314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Inter SemiBold"/>
                <a:ea typeface="Inter SemiBold"/>
                <a:cs typeface="Inter SemiBold"/>
                <a:sym typeface="Inter SemiBold"/>
              </a:rPr>
              <a:t>Additional Resources</a:t>
            </a:r>
            <a:endParaRPr sz="1200">
              <a:solidFill>
                <a:schemeClr val="lt1"/>
              </a:solidFill>
              <a:latin typeface="Inter SemiBold"/>
              <a:ea typeface="Inter SemiBold"/>
              <a:cs typeface="Inter SemiBold"/>
              <a:sym typeface="Inter SemiBold"/>
            </a:endParaRPr>
          </a:p>
          <a:p>
            <a:pPr marL="0" lvl="0" indent="0" algn="l" rtl="0">
              <a:spcBef>
                <a:spcPts val="0"/>
              </a:spcBef>
              <a:spcAft>
                <a:spcPts val="0"/>
              </a:spcAft>
              <a:buNone/>
            </a:pPr>
            <a:r>
              <a:rPr lang="en" sz="1200" u="sng">
                <a:solidFill>
                  <a:schemeClr val="hlink"/>
                </a:solidFill>
                <a:latin typeface="Inter SemiBold"/>
                <a:ea typeface="Inter SemiBold"/>
                <a:cs typeface="Inter SemiBold"/>
                <a:sym typeface="Inter SemiBold"/>
                <a:hlinkClick r:id="rId5"/>
              </a:rPr>
              <a:t>School Network Management</a:t>
            </a:r>
            <a:endParaRPr sz="1200">
              <a:latin typeface="Inter SemiBold"/>
              <a:ea typeface="Inter SemiBold"/>
              <a:cs typeface="Inter SemiBold"/>
              <a:sym typeface="Inter SemiBold"/>
            </a:endParaRPr>
          </a:p>
          <a:p>
            <a:pPr marL="0" lvl="0" indent="0" algn="l" rtl="0">
              <a:spcBef>
                <a:spcPts val="0"/>
              </a:spcBef>
              <a:spcAft>
                <a:spcPts val="0"/>
              </a:spcAft>
              <a:buNone/>
            </a:pPr>
            <a:endParaRPr sz="1200">
              <a:latin typeface="Inter SemiBold"/>
              <a:ea typeface="Inter SemiBold"/>
              <a:cs typeface="Inter SemiBold"/>
              <a:sym typeface="Inter SemiBold"/>
            </a:endParaRPr>
          </a:p>
          <a:p>
            <a:pPr marL="0" lvl="0" indent="0" algn="l" rtl="0">
              <a:spcBef>
                <a:spcPts val="0"/>
              </a:spcBef>
              <a:spcAft>
                <a:spcPts val="0"/>
              </a:spcAft>
              <a:buNone/>
            </a:pPr>
            <a:r>
              <a:rPr lang="en" sz="1200" u="sng">
                <a:solidFill>
                  <a:schemeClr val="hlink"/>
                </a:solidFill>
                <a:latin typeface="Inter SemiBold"/>
                <a:ea typeface="Inter SemiBold"/>
                <a:cs typeface="Inter SemiBold"/>
                <a:sym typeface="Inter SemiBold"/>
                <a:hlinkClick r:id="rId6"/>
              </a:rPr>
              <a:t>How to Get Approved by More Schools</a:t>
            </a:r>
            <a:endParaRPr sz="1200">
              <a:latin typeface="Inter SemiBold"/>
              <a:ea typeface="Inter SemiBold"/>
              <a:cs typeface="Inter SemiBold"/>
              <a:sym typeface="Inter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49"/>
          <p:cNvSpPr txBox="1">
            <a:spLocks noGrp="1"/>
          </p:cNvSpPr>
          <p:nvPr>
            <p:ph type="title"/>
          </p:nvPr>
        </p:nvSpPr>
        <p:spPr>
          <a:xfrm>
            <a:off x="545125" y="487300"/>
            <a:ext cx="26244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Posting Jobs</a:t>
            </a:r>
            <a:endParaRPr/>
          </a:p>
          <a:p>
            <a:pPr marL="0" lvl="0" indent="0" algn="l" rtl="0">
              <a:spcBef>
                <a:spcPts val="0"/>
              </a:spcBef>
              <a:spcAft>
                <a:spcPts val="0"/>
              </a:spcAft>
              <a:buNone/>
            </a:pPr>
            <a:r>
              <a:rPr lang="en" sz="2200"/>
              <a:t> </a:t>
            </a:r>
            <a:endParaRPr sz="2200"/>
          </a:p>
        </p:txBody>
      </p:sp>
      <p:sp>
        <p:nvSpPr>
          <p:cNvPr id="1413" name="Google Shape;1413;p149"/>
          <p:cNvSpPr txBox="1"/>
          <p:nvPr/>
        </p:nvSpPr>
        <p:spPr>
          <a:xfrm>
            <a:off x="7570600" y="988525"/>
            <a:ext cx="6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SemiBold"/>
              <a:ea typeface="Inter SemiBold"/>
              <a:cs typeface="Inter SemiBold"/>
              <a:sym typeface="Inter SemiBold"/>
            </a:endParaRPr>
          </a:p>
        </p:txBody>
      </p:sp>
      <p:sp>
        <p:nvSpPr>
          <p:cNvPr id="1414" name="Google Shape;1414;p149"/>
          <p:cNvSpPr>
            <a:spLocks noGrp="1"/>
          </p:cNvSpPr>
          <p:nvPr>
            <p:ph type="pic" idx="2"/>
          </p:nvPr>
        </p:nvSpPr>
        <p:spPr>
          <a:xfrm>
            <a:off x="5174829" y="670275"/>
            <a:ext cx="3256500" cy="3556500"/>
          </a:xfrm>
          <a:prstGeom prst="rect">
            <a:avLst/>
          </a:prstGeom>
        </p:spPr>
        <p:txBody>
          <a:bodyPr/>
          <a:lstStyle/>
          <a:p>
            <a:endParaRPr lang="en-US"/>
          </a:p>
        </p:txBody>
      </p:sp>
      <p:sp>
        <p:nvSpPr>
          <p:cNvPr id="1415" name="Google Shape;1415;p149"/>
          <p:cNvSpPr txBox="1">
            <a:spLocks noGrp="1"/>
          </p:cNvSpPr>
          <p:nvPr>
            <p:ph type="subTitle" idx="1"/>
          </p:nvPr>
        </p:nvSpPr>
        <p:spPr>
          <a:xfrm>
            <a:off x="501750" y="988525"/>
            <a:ext cx="3256500" cy="3158400"/>
          </a:xfrm>
          <a:prstGeom prst="rect">
            <a:avLst/>
          </a:prstGeom>
        </p:spPr>
        <p:txBody>
          <a:bodyPr spcFirstLastPara="1" wrap="square" lIns="0" tIns="0" rIns="0" bIns="0" anchor="t" anchorCtr="0">
            <a:spAutoFit/>
          </a:bodyPr>
          <a:lstStyle/>
          <a:p>
            <a:pPr marL="457200" lvl="0" indent="-304800" algn="l" rtl="0">
              <a:spcBef>
                <a:spcPts val="0"/>
              </a:spcBef>
              <a:spcAft>
                <a:spcPts val="0"/>
              </a:spcAft>
              <a:buSzPts val="1200"/>
              <a:buChar char="●"/>
            </a:pPr>
            <a:r>
              <a:rPr lang="en" sz="1200" b="1"/>
              <a:t>If using external ATS:</a:t>
            </a:r>
            <a:endParaRPr sz="1200" b="1"/>
          </a:p>
          <a:p>
            <a:pPr marL="914400" lvl="1" indent="-304800" algn="l" rtl="0">
              <a:spcBef>
                <a:spcPts val="0"/>
              </a:spcBef>
              <a:spcAft>
                <a:spcPts val="0"/>
              </a:spcAft>
              <a:buSzPts val="1200"/>
              <a:buChar char="○"/>
            </a:pPr>
            <a:r>
              <a:rPr lang="en" sz="1200"/>
              <a:t>Add source code </a:t>
            </a:r>
            <a:endParaRPr sz="1200"/>
          </a:p>
          <a:p>
            <a:pPr marL="914400" lvl="1" indent="-304800" algn="l" rtl="0">
              <a:spcBef>
                <a:spcPts val="0"/>
              </a:spcBef>
              <a:spcAft>
                <a:spcPts val="0"/>
              </a:spcAft>
              <a:buSzPts val="1200"/>
              <a:buChar char="○"/>
            </a:pPr>
            <a:r>
              <a:rPr lang="en" sz="1200"/>
              <a:t>Uncheck required documents </a:t>
            </a:r>
            <a:endParaRPr sz="1200"/>
          </a:p>
          <a:p>
            <a:pPr marL="457200" lvl="0" indent="-304800" algn="l" rtl="0">
              <a:spcBef>
                <a:spcPts val="0"/>
              </a:spcBef>
              <a:spcAft>
                <a:spcPts val="0"/>
              </a:spcAft>
              <a:buSzPts val="1200"/>
              <a:buChar char="●"/>
            </a:pPr>
            <a:r>
              <a:rPr lang="en" sz="1200" b="1"/>
              <a:t>Connecting with candidates:</a:t>
            </a:r>
            <a:r>
              <a:rPr lang="en" sz="1200"/>
              <a:t> indicate if open to messaging and/or virtual info chats</a:t>
            </a:r>
            <a:endParaRPr sz="1200"/>
          </a:p>
          <a:p>
            <a:pPr marL="457200" lvl="0" indent="-304800" algn="l" rtl="0">
              <a:spcBef>
                <a:spcPts val="0"/>
              </a:spcBef>
              <a:spcAft>
                <a:spcPts val="0"/>
              </a:spcAft>
              <a:buSzPts val="1200"/>
              <a:buChar char="●"/>
            </a:pPr>
            <a:r>
              <a:rPr lang="en" sz="1200" b="1"/>
              <a:t>Details:</a:t>
            </a:r>
            <a:r>
              <a:rPr lang="en" sz="1200"/>
              <a:t> the more descriptive you can be (while avoiding jargon!), the better a candidate can assess their fit </a:t>
            </a:r>
            <a:endParaRPr sz="1200"/>
          </a:p>
          <a:p>
            <a:pPr marL="457200" lvl="0" indent="-304800" algn="l" rtl="0">
              <a:spcBef>
                <a:spcPts val="0"/>
              </a:spcBef>
              <a:spcAft>
                <a:spcPts val="0"/>
              </a:spcAft>
              <a:buSzPts val="1200"/>
              <a:buChar char="●"/>
            </a:pPr>
            <a:r>
              <a:rPr lang="en" sz="1200" b="1"/>
              <a:t>Preferences: </a:t>
            </a:r>
            <a:r>
              <a:rPr lang="en" sz="1200"/>
              <a:t>ID any work authorization, graduation date, GPA + major preferences </a:t>
            </a:r>
            <a:endParaRPr sz="1200"/>
          </a:p>
          <a:p>
            <a:pPr marL="457200" lvl="0" indent="-304800" algn="l" rtl="0">
              <a:spcBef>
                <a:spcPts val="0"/>
              </a:spcBef>
              <a:spcAft>
                <a:spcPts val="0"/>
              </a:spcAft>
              <a:buSzPts val="1200"/>
              <a:buChar char="●"/>
            </a:pPr>
            <a:r>
              <a:rPr lang="en" sz="1200" b="1"/>
              <a:t>Schools: </a:t>
            </a:r>
            <a:r>
              <a:rPr lang="en" sz="1200"/>
              <a:t>post to selected schools - we suggest posting to all to ensure a more diverse candidate pool! </a:t>
            </a:r>
            <a:endParaRPr sz="1200"/>
          </a:p>
        </p:txBody>
      </p:sp>
      <p:pic>
        <p:nvPicPr>
          <p:cNvPr id="1416" name="Google Shape;1416;p149"/>
          <p:cNvPicPr preferRelativeResize="0"/>
          <p:nvPr/>
        </p:nvPicPr>
        <p:blipFill>
          <a:blip r:embed="rId3">
            <a:alphaModFix/>
          </a:blip>
          <a:stretch>
            <a:fillRect/>
          </a:stretch>
        </p:blipFill>
        <p:spPr>
          <a:xfrm>
            <a:off x="4948925" y="411025"/>
            <a:ext cx="3693300" cy="4058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ndshake">
  <a:themeElements>
    <a:clrScheme name="Simple Light">
      <a:dk1>
        <a:srgbClr val="000000"/>
      </a:dk1>
      <a:lt1>
        <a:srgbClr val="FFFFFF"/>
      </a:lt1>
      <a:dk2>
        <a:srgbClr val="F5F6FF"/>
      </a:dk2>
      <a:lt2>
        <a:srgbClr val="D4D6EC"/>
      </a:lt2>
      <a:accent1>
        <a:srgbClr val="D3FB52"/>
      </a:accent1>
      <a:accent2>
        <a:srgbClr val="052326"/>
      </a:accent2>
      <a:accent3>
        <a:srgbClr val="7AF3FF"/>
      </a:accent3>
      <a:accent4>
        <a:srgbClr val="9B53F6"/>
      </a:accent4>
      <a:accent5>
        <a:srgbClr val="FF3CE6"/>
      </a:accent5>
      <a:accent6>
        <a:srgbClr val="316CFF"/>
      </a:accent6>
      <a:hlink>
        <a:srgbClr val="316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2436</Words>
  <Application>Microsoft Office PowerPoint</Application>
  <PresentationFormat>On-screen Show (16:9)</PresentationFormat>
  <Paragraphs>148</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Inter SemiBold</vt:lpstr>
      <vt:lpstr>Arial</vt:lpstr>
      <vt:lpstr>Roboto</vt:lpstr>
      <vt:lpstr>Helvetica Neue</vt:lpstr>
      <vt:lpstr>Inter</vt:lpstr>
      <vt:lpstr>Simple Light</vt:lpstr>
      <vt:lpstr>Handshake</vt:lpstr>
      <vt:lpstr>Intro to Handshake for Employers </vt:lpstr>
      <vt:lpstr>Agenda</vt:lpstr>
      <vt:lpstr>Handshake is the only recruiting platform that integrates with 1400+ US academic institutions to verify student credentials    </vt:lpstr>
      <vt:lpstr>How Handshake Can Help You</vt:lpstr>
      <vt:lpstr>Creating Company Account  </vt:lpstr>
      <vt:lpstr>Getting Started:  #1 Fill out your profile </vt:lpstr>
      <vt:lpstr>Getting Started:  #2 Review Notification Preferences </vt:lpstr>
      <vt:lpstr>Getting Started:  #3 Review School Connections </vt:lpstr>
      <vt:lpstr>Posting Jobs  </vt:lpstr>
      <vt:lpstr>Tracking Progress</vt:lpstr>
      <vt:lpstr>Messaging</vt:lpstr>
      <vt:lpstr>Connecting Live in Handshake  </vt:lpstr>
      <vt:lpstr>Handshake Key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Handshake for Employers </dc:title>
  <cp:lastModifiedBy>Amy L. Nestor</cp:lastModifiedBy>
  <cp:revision>1</cp:revision>
  <dcterms:modified xsi:type="dcterms:W3CDTF">2024-05-22T13:40:19Z</dcterms:modified>
</cp:coreProperties>
</file>